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66" r:id="rId3"/>
    <p:sldId id="297" r:id="rId4"/>
    <p:sldId id="280" r:id="rId5"/>
    <p:sldId id="281" r:id="rId6"/>
    <p:sldId id="264" r:id="rId7"/>
    <p:sldId id="265" r:id="rId8"/>
    <p:sldId id="29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4" autoAdjust="0"/>
    <p:restoredTop sz="94660"/>
  </p:normalViewPr>
  <p:slideViewPr>
    <p:cSldViewPr snapToGrid="0">
      <p:cViewPr varScale="1">
        <p:scale>
          <a:sx n="171" d="100"/>
          <a:sy n="171" d="100"/>
        </p:scale>
        <p:origin x="192" y="392"/>
      </p:cViewPr>
      <p:guideLst>
        <p:guide pos="3840"/>
        <p:guide orient="horz" pos="2160"/>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A9FF6A-77EA-489C-9085-53F9FED6ECD5}" type="datetimeFigureOut">
              <a:rPr lang="en-US" smtClean="0"/>
              <a:t>2/11/20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B8C7B0-F6C4-4274-9643-6DD8384A033C}" type="slidenum">
              <a:rPr lang="en-US" smtClean="0"/>
              <a:t>‹#›</a:t>
            </a:fld>
            <a:endParaRPr lang="en-US"/>
          </a:p>
        </p:txBody>
      </p:sp>
    </p:spTree>
    <p:extLst>
      <p:ext uri="{BB962C8B-B14F-4D97-AF65-F5344CB8AC3E}">
        <p14:creationId xmlns:p14="http://schemas.microsoft.com/office/powerpoint/2010/main" val="1751346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FDD7B-A324-4B32-A106-ABEAFA55EE1A}" type="datetimeFigureOut">
              <a:rPr lang="en-US" smtClean="0"/>
              <a:t>2/11/20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AC644-0ED7-4DF5-9B1D-353BB26CEEB2}" type="slidenum">
              <a:rPr lang="en-US" smtClean="0"/>
              <a:t>‹#›</a:t>
            </a:fld>
            <a:endParaRPr lang="en-US"/>
          </a:p>
        </p:txBody>
      </p:sp>
    </p:spTree>
    <p:extLst>
      <p:ext uri="{BB962C8B-B14F-4D97-AF65-F5344CB8AC3E}">
        <p14:creationId xmlns:p14="http://schemas.microsoft.com/office/powerpoint/2010/main" val="283349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C23A33-F1A6-46E2-953D-9B5FFD5D21A3}"/>
              </a:ext>
            </a:extLst>
          </p:cNvPr>
          <p:cNvSpPr>
            <a:spLocks noGrp="1"/>
          </p:cNvSpPr>
          <p:nvPr>
            <p:ph type="pic" sz="quarter" idx="11"/>
          </p:nvPr>
        </p:nvSpPr>
        <p:spPr>
          <a:xfrm>
            <a:off x="0" y="0"/>
            <a:ext cx="12192000" cy="6858000"/>
          </a:xfrm>
          <a:custGeom>
            <a:avLst/>
            <a:gdLst>
              <a:gd name="connsiteX0" fmla="*/ 8463185 w 12192000"/>
              <a:gd name="connsiteY0" fmla="*/ 0 h 6858000"/>
              <a:gd name="connsiteX1" fmla="*/ 12192000 w 12192000"/>
              <a:gd name="connsiteY1" fmla="*/ 0 h 6858000"/>
              <a:gd name="connsiteX2" fmla="*/ 12192000 w 12192000"/>
              <a:gd name="connsiteY2" fmla="*/ 6858000 h 6858000"/>
              <a:gd name="connsiteX3" fmla="*/ 8545009 w 12192000"/>
              <a:gd name="connsiteY3" fmla="*/ 6858000 h 6858000"/>
              <a:gd name="connsiteX4" fmla="*/ 8614394 w 12192000"/>
              <a:gd name="connsiteY4" fmla="*/ 6808659 h 6858000"/>
              <a:gd name="connsiteX5" fmla="*/ 10293927 w 12192000"/>
              <a:gd name="connsiteY5" fmla="*/ 3458093 h 6858000"/>
              <a:gd name="connsiteX6" fmla="*/ 8614394 w 12192000"/>
              <a:gd name="connsiteY6" fmla="*/ 107527 h 6858000"/>
              <a:gd name="connsiteX7" fmla="*/ 0 w 12192000"/>
              <a:gd name="connsiteY7" fmla="*/ 0 h 6858000"/>
              <a:gd name="connsiteX8" fmla="*/ 3762213 w 12192000"/>
              <a:gd name="connsiteY8" fmla="*/ 0 h 6858000"/>
              <a:gd name="connsiteX9" fmla="*/ 3611004 w 12192000"/>
              <a:gd name="connsiteY9" fmla="*/ 107527 h 6858000"/>
              <a:gd name="connsiteX10" fmla="*/ 3246106 w 12192000"/>
              <a:gd name="connsiteY10" fmla="*/ 414180 h 6858000"/>
              <a:gd name="connsiteX11" fmla="*/ 3233529 w 12192000"/>
              <a:gd name="connsiteY11" fmla="*/ 426720 h 6858000"/>
              <a:gd name="connsiteX12" fmla="*/ 3208020 w 12192000"/>
              <a:gd name="connsiteY12" fmla="*/ 426720 h 6858000"/>
              <a:gd name="connsiteX13" fmla="*/ 3208020 w 12192000"/>
              <a:gd name="connsiteY13" fmla="*/ 452153 h 6858000"/>
              <a:gd name="connsiteX14" fmla="*/ 3077400 w 12192000"/>
              <a:gd name="connsiteY14" fmla="*/ 582385 h 6858000"/>
              <a:gd name="connsiteX15" fmla="*/ 1931471 w 12192000"/>
              <a:gd name="connsiteY15" fmla="*/ 3458093 h 6858000"/>
              <a:gd name="connsiteX16" fmla="*/ 3611004 w 12192000"/>
              <a:gd name="connsiteY16" fmla="*/ 6808659 h 6858000"/>
              <a:gd name="connsiteX17" fmla="*/ 368039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463185" y="0"/>
                </a:moveTo>
                <a:lnTo>
                  <a:pt x="12192000" y="0"/>
                </a:lnTo>
                <a:lnTo>
                  <a:pt x="12192000" y="6858000"/>
                </a:lnTo>
                <a:lnTo>
                  <a:pt x="8545009" y="6858000"/>
                </a:lnTo>
                <a:lnTo>
                  <a:pt x="8614394" y="6808659"/>
                </a:lnTo>
                <a:cubicBezTo>
                  <a:pt x="9633974" y="6046162"/>
                  <a:pt x="10293927" y="4829197"/>
                  <a:pt x="10293927" y="3458093"/>
                </a:cubicBezTo>
                <a:cubicBezTo>
                  <a:pt x="10293927" y="2086989"/>
                  <a:pt x="9633974" y="870025"/>
                  <a:pt x="8614394" y="107527"/>
                </a:cubicBezTo>
                <a:close/>
                <a:moveTo>
                  <a:pt x="0" y="0"/>
                </a:moveTo>
                <a:lnTo>
                  <a:pt x="3762213" y="0"/>
                </a:lnTo>
                <a:lnTo>
                  <a:pt x="3611004" y="107527"/>
                </a:lnTo>
                <a:cubicBezTo>
                  <a:pt x="3483557" y="202839"/>
                  <a:pt x="3361728" y="305253"/>
                  <a:pt x="3246106" y="414180"/>
                </a:cubicBezTo>
                <a:lnTo>
                  <a:pt x="3233529" y="426720"/>
                </a:lnTo>
                <a:lnTo>
                  <a:pt x="3208020" y="426720"/>
                </a:lnTo>
                <a:lnTo>
                  <a:pt x="3208020" y="452153"/>
                </a:lnTo>
                <a:lnTo>
                  <a:pt x="3077400" y="582385"/>
                </a:lnTo>
                <a:cubicBezTo>
                  <a:pt x="2367143" y="1331806"/>
                  <a:pt x="1931471" y="2344071"/>
                  <a:pt x="1931471" y="3458093"/>
                </a:cubicBezTo>
                <a:cubicBezTo>
                  <a:pt x="1931471" y="4829197"/>
                  <a:pt x="2591424" y="6046162"/>
                  <a:pt x="3611004" y="6808659"/>
                </a:cubicBezTo>
                <a:lnTo>
                  <a:pt x="3680390" y="6858000"/>
                </a:lnTo>
                <a:lnTo>
                  <a:pt x="0" y="6858000"/>
                </a:lnTo>
                <a:close/>
              </a:path>
            </a:pathLst>
          </a:custGeom>
        </p:spPr>
        <p:txBody>
          <a:bodyPr wrap="square">
            <a:noAutofit/>
          </a:bodyPr>
          <a:lstStyle/>
          <a:p>
            <a:endParaRPr lang="en-ID"/>
          </a:p>
        </p:txBody>
      </p:sp>
      <p:sp>
        <p:nvSpPr>
          <p:cNvPr id="6" name="Picture Placeholder 9">
            <a:extLst>
              <a:ext uri="{FF2B5EF4-FFF2-40B4-BE49-F238E27FC236}">
                <a16:creationId xmlns:a16="http://schemas.microsoft.com/office/drawing/2014/main" id="{5293CEC1-C891-495F-8367-379FFA160841}"/>
              </a:ext>
            </a:extLst>
          </p:cNvPr>
          <p:cNvSpPr>
            <a:spLocks noGrp="1"/>
          </p:cNvSpPr>
          <p:nvPr>
            <p:ph type="pic" sz="quarter" idx="10"/>
          </p:nvPr>
        </p:nvSpPr>
        <p:spPr>
          <a:xfrm>
            <a:off x="1931471" y="0"/>
            <a:ext cx="8362456" cy="6858000"/>
          </a:xfrm>
          <a:custGeom>
            <a:avLst/>
            <a:gdLst>
              <a:gd name="connsiteX0" fmla="*/ 4153445 w 8362456"/>
              <a:gd name="connsiteY0" fmla="*/ 831272 h 6858000"/>
              <a:gd name="connsiteX1" fmla="*/ 1526623 w 8362456"/>
              <a:gd name="connsiteY1" fmla="*/ 3458094 h 6858000"/>
              <a:gd name="connsiteX2" fmla="*/ 4153445 w 8362456"/>
              <a:gd name="connsiteY2" fmla="*/ 6084916 h 6858000"/>
              <a:gd name="connsiteX3" fmla="*/ 6780267 w 8362456"/>
              <a:gd name="connsiteY3" fmla="*/ 3458094 h 6858000"/>
              <a:gd name="connsiteX4" fmla="*/ 4153445 w 8362456"/>
              <a:gd name="connsiteY4" fmla="*/ 831272 h 6858000"/>
              <a:gd name="connsiteX5" fmla="*/ 1830742 w 8362456"/>
              <a:gd name="connsiteY5" fmla="*/ 0 h 6858000"/>
              <a:gd name="connsiteX6" fmla="*/ 6531714 w 8362456"/>
              <a:gd name="connsiteY6" fmla="*/ 0 h 6858000"/>
              <a:gd name="connsiteX7" fmla="*/ 6682923 w 8362456"/>
              <a:gd name="connsiteY7" fmla="*/ 107527 h 6858000"/>
              <a:gd name="connsiteX8" fmla="*/ 8362456 w 8362456"/>
              <a:gd name="connsiteY8" fmla="*/ 3458093 h 6858000"/>
              <a:gd name="connsiteX9" fmla="*/ 6682923 w 8362456"/>
              <a:gd name="connsiteY9" fmla="*/ 6808659 h 6858000"/>
              <a:gd name="connsiteX10" fmla="*/ 6613538 w 8362456"/>
              <a:gd name="connsiteY10" fmla="*/ 6858000 h 6858000"/>
              <a:gd name="connsiteX11" fmla="*/ 1748919 w 8362456"/>
              <a:gd name="connsiteY11" fmla="*/ 6858000 h 6858000"/>
              <a:gd name="connsiteX12" fmla="*/ 1679533 w 8362456"/>
              <a:gd name="connsiteY12" fmla="*/ 6808659 h 6858000"/>
              <a:gd name="connsiteX13" fmla="*/ 0 w 8362456"/>
              <a:gd name="connsiteY13" fmla="*/ 3458093 h 6858000"/>
              <a:gd name="connsiteX14" fmla="*/ 1679533 w 8362456"/>
              <a:gd name="connsiteY14" fmla="*/ 107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2456" h="6858000">
                <a:moveTo>
                  <a:pt x="4153445" y="831272"/>
                </a:moveTo>
                <a:cubicBezTo>
                  <a:pt x="2702692" y="831272"/>
                  <a:pt x="1526623" y="2007340"/>
                  <a:pt x="1526623" y="3458094"/>
                </a:cubicBezTo>
                <a:cubicBezTo>
                  <a:pt x="1526623" y="4908848"/>
                  <a:pt x="2702692" y="6084916"/>
                  <a:pt x="4153445" y="6084916"/>
                </a:cubicBezTo>
                <a:cubicBezTo>
                  <a:pt x="5604199" y="6084916"/>
                  <a:pt x="6780267" y="4908848"/>
                  <a:pt x="6780267" y="3458094"/>
                </a:cubicBezTo>
                <a:cubicBezTo>
                  <a:pt x="6780267" y="2007340"/>
                  <a:pt x="5604199" y="831272"/>
                  <a:pt x="4153445" y="831272"/>
                </a:cubicBezTo>
                <a:close/>
                <a:moveTo>
                  <a:pt x="1830742" y="0"/>
                </a:moveTo>
                <a:lnTo>
                  <a:pt x="6531714" y="0"/>
                </a:lnTo>
                <a:lnTo>
                  <a:pt x="6682923" y="107527"/>
                </a:lnTo>
                <a:cubicBezTo>
                  <a:pt x="7702503" y="870025"/>
                  <a:pt x="8362456" y="2086989"/>
                  <a:pt x="8362456" y="3458093"/>
                </a:cubicBezTo>
                <a:cubicBezTo>
                  <a:pt x="8362456" y="4829197"/>
                  <a:pt x="7702503" y="6046162"/>
                  <a:pt x="6682923" y="6808659"/>
                </a:cubicBezTo>
                <a:lnTo>
                  <a:pt x="6613538" y="6858000"/>
                </a:lnTo>
                <a:lnTo>
                  <a:pt x="1748919" y="6858000"/>
                </a:lnTo>
                <a:lnTo>
                  <a:pt x="1679533" y="6808659"/>
                </a:lnTo>
                <a:cubicBezTo>
                  <a:pt x="659953" y="6046162"/>
                  <a:pt x="0" y="4829197"/>
                  <a:pt x="0" y="3458093"/>
                </a:cubicBezTo>
                <a:cubicBezTo>
                  <a:pt x="0" y="2086989"/>
                  <a:pt x="659953" y="870025"/>
                  <a:pt x="1679533" y="107527"/>
                </a:cubicBezTo>
                <a:close/>
              </a:path>
            </a:pathLst>
          </a:custGeom>
        </p:spPr>
        <p:txBody>
          <a:bodyPr wrap="square">
            <a:noAutofit/>
          </a:bodyPr>
          <a:lstStyle/>
          <a:p>
            <a:endParaRPr lang="en-US"/>
          </a:p>
        </p:txBody>
      </p:sp>
      <p:sp>
        <p:nvSpPr>
          <p:cNvPr id="10" name="Picture Placeholder 9"/>
          <p:cNvSpPr>
            <a:spLocks noGrp="1"/>
          </p:cNvSpPr>
          <p:nvPr>
            <p:ph type="pic" sz="quarter" idx="12"/>
          </p:nvPr>
        </p:nvSpPr>
        <p:spPr>
          <a:xfrm>
            <a:off x="3416300" y="792380"/>
            <a:ext cx="5316319" cy="5316319"/>
          </a:xfrm>
          <a:custGeom>
            <a:avLst/>
            <a:gdLst>
              <a:gd name="connsiteX0" fmla="*/ 2636619 w 5273238"/>
              <a:gd name="connsiteY0" fmla="*/ 0 h 5273238"/>
              <a:gd name="connsiteX1" fmla="*/ 5273238 w 5273238"/>
              <a:gd name="connsiteY1" fmla="*/ 2636619 h 5273238"/>
              <a:gd name="connsiteX2" fmla="*/ 2636619 w 5273238"/>
              <a:gd name="connsiteY2" fmla="*/ 5273238 h 5273238"/>
              <a:gd name="connsiteX3" fmla="*/ 0 w 5273238"/>
              <a:gd name="connsiteY3" fmla="*/ 2636619 h 5273238"/>
              <a:gd name="connsiteX4" fmla="*/ 2636619 w 5273238"/>
              <a:gd name="connsiteY4" fmla="*/ 0 h 527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238" h="5273238">
                <a:moveTo>
                  <a:pt x="2636619" y="0"/>
                </a:moveTo>
                <a:cubicBezTo>
                  <a:pt x="4092783" y="0"/>
                  <a:pt x="5273238" y="1180455"/>
                  <a:pt x="5273238" y="2636619"/>
                </a:cubicBezTo>
                <a:cubicBezTo>
                  <a:pt x="5273238" y="4092783"/>
                  <a:pt x="4092783" y="5273238"/>
                  <a:pt x="2636619" y="5273238"/>
                </a:cubicBezTo>
                <a:cubicBezTo>
                  <a:pt x="1180455" y="5273238"/>
                  <a:pt x="0" y="4092783"/>
                  <a:pt x="0" y="2636619"/>
                </a:cubicBezTo>
                <a:cubicBezTo>
                  <a:pt x="0" y="1180455"/>
                  <a:pt x="1180455" y="0"/>
                  <a:pt x="263661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6271134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0" y="2245360"/>
            <a:ext cx="12192000" cy="3590175"/>
          </a:xfrm>
        </p:spPr>
        <p:txBody>
          <a:bodyPr/>
          <a:lstStyle/>
          <a:p>
            <a:endParaRPr lang="en-US"/>
          </a:p>
        </p:txBody>
      </p:sp>
      <p:sp>
        <p:nvSpPr>
          <p:cNvPr id="12" name="Rectangle 11"/>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5"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1431512" y="554327"/>
            <a:ext cx="9328975" cy="667088"/>
          </a:xfrm>
        </p:spPr>
        <p:txBody>
          <a:bodyPr anchor="t">
            <a:normAutofit/>
          </a:bodyPr>
          <a:lstStyle>
            <a:lvl1pPr marL="0" indent="0" algn="ctr">
              <a:buNone/>
              <a:defRPr sz="4000" b="1" i="0">
                <a:solidFill>
                  <a:schemeClr val="accent1"/>
                </a:solidFill>
                <a:latin typeface="Raleway ExtraBold" panose="020B0503030101060003" pitchFamily="34" charset="77"/>
              </a:defRPr>
            </a:lvl1pPr>
          </a:lstStyle>
          <a:p>
            <a:pPr lvl="0"/>
            <a:r>
              <a:rPr lang="en-US" dirty="0"/>
              <a:t>CLICK TO EDIT MASTER TITLE STYLE</a:t>
            </a:r>
          </a:p>
        </p:txBody>
      </p:sp>
      <p:sp>
        <p:nvSpPr>
          <p:cNvPr id="16"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b="0" i="0">
                <a:solidFill>
                  <a:schemeClr val="tx2"/>
                </a:solidFill>
                <a:latin typeface="Raleway" panose="020B0503030101060003" pitchFamily="34" charset="77"/>
              </a:defRPr>
            </a:lvl1pPr>
          </a:lstStyle>
          <a:p>
            <a:r>
              <a:rPr lang="en-US" dirty="0"/>
              <a:t>Click to edit Master subtitle style</a:t>
            </a:r>
            <a:endParaRPr lang="id-ID" dirty="0"/>
          </a:p>
        </p:txBody>
      </p:sp>
    </p:spTree>
    <p:extLst>
      <p:ext uri="{BB962C8B-B14F-4D97-AF65-F5344CB8AC3E}">
        <p14:creationId xmlns:p14="http://schemas.microsoft.com/office/powerpoint/2010/main" val="40131427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0"/>
            <a:ext cx="12192000" cy="3117273"/>
          </a:xfrm>
          <a:prstGeom prst="rect">
            <a:avLst/>
          </a:prstGeom>
        </p:spPr>
        <p:txBody>
          <a:bodyPr wrap="square">
            <a:noAutofit/>
          </a:bodyPr>
          <a:lstStyle/>
          <a:p>
            <a:endParaRPr lang="en-US"/>
          </a:p>
        </p:txBody>
      </p:sp>
      <p:sp>
        <p:nvSpPr>
          <p:cNvPr id="12" name="Rectangle 11"/>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5"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solidFill>
                  <a:schemeClr val="tx1"/>
                </a:solidFill>
                <a:latin typeface="+mj-lt"/>
              </a:defRPr>
            </a:lvl1pPr>
          </a:lstStyle>
          <a:p>
            <a:pPr lvl="0"/>
            <a:r>
              <a:rPr lang="en-US" dirty="0"/>
              <a:t>Click to edit Master title style</a:t>
            </a:r>
          </a:p>
        </p:txBody>
      </p:sp>
      <p:sp>
        <p:nvSpPr>
          <p:cNvPr id="16"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14" name="Picture Placeholder 2"/>
          <p:cNvSpPr>
            <a:spLocks noGrp="1"/>
          </p:cNvSpPr>
          <p:nvPr>
            <p:ph type="pic" sz="quarter" idx="10"/>
          </p:nvPr>
        </p:nvSpPr>
        <p:spPr>
          <a:xfrm>
            <a:off x="1544783" y="2463945"/>
            <a:ext cx="1717675" cy="1717675"/>
          </a:xfrm>
          <a:prstGeom prst="ellipse">
            <a:avLst/>
          </a:prstGeom>
        </p:spPr>
        <p:txBody>
          <a:bodyPr/>
          <a:lstStyle/>
          <a:p>
            <a:endParaRPr lang="en-US"/>
          </a:p>
        </p:txBody>
      </p:sp>
      <p:sp>
        <p:nvSpPr>
          <p:cNvPr id="17" name="Picture Placeholder 2"/>
          <p:cNvSpPr>
            <a:spLocks noGrp="1"/>
          </p:cNvSpPr>
          <p:nvPr>
            <p:ph type="pic" sz="quarter" idx="16"/>
          </p:nvPr>
        </p:nvSpPr>
        <p:spPr>
          <a:xfrm>
            <a:off x="5237162" y="2463944"/>
            <a:ext cx="1717675" cy="1717675"/>
          </a:xfrm>
          <a:prstGeom prst="ellipse">
            <a:avLst/>
          </a:prstGeom>
        </p:spPr>
        <p:txBody>
          <a:bodyPr/>
          <a:lstStyle/>
          <a:p>
            <a:endParaRPr lang="en-US"/>
          </a:p>
        </p:txBody>
      </p:sp>
      <p:sp>
        <p:nvSpPr>
          <p:cNvPr id="18" name="Picture Placeholder 2"/>
          <p:cNvSpPr>
            <a:spLocks noGrp="1"/>
          </p:cNvSpPr>
          <p:nvPr>
            <p:ph type="pic" sz="quarter" idx="17"/>
          </p:nvPr>
        </p:nvSpPr>
        <p:spPr>
          <a:xfrm>
            <a:off x="8929541" y="2463944"/>
            <a:ext cx="1717675" cy="1717675"/>
          </a:xfrm>
          <a:prstGeom prst="ellipse">
            <a:avLst/>
          </a:prstGeom>
        </p:spPr>
        <p:txBody>
          <a:bodyPr/>
          <a:lstStyle/>
          <a:p>
            <a:endParaRPr lang="en-US"/>
          </a:p>
        </p:txBody>
      </p:sp>
    </p:spTree>
    <p:extLst>
      <p:ext uri="{BB962C8B-B14F-4D97-AF65-F5344CB8AC3E}">
        <p14:creationId xmlns:p14="http://schemas.microsoft.com/office/powerpoint/2010/main" val="12224864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0" name="Picture Placeholder 19"/>
          <p:cNvSpPr>
            <a:spLocks noGrp="1"/>
          </p:cNvSpPr>
          <p:nvPr>
            <p:ph type="pic" sz="quarter" idx="16"/>
          </p:nvPr>
        </p:nvSpPr>
        <p:spPr>
          <a:xfrm>
            <a:off x="7020206" y="0"/>
            <a:ext cx="2169458" cy="1084729"/>
          </a:xfrm>
          <a:custGeom>
            <a:avLst/>
            <a:gdLst>
              <a:gd name="connsiteX0" fmla="*/ 0 w 1962430"/>
              <a:gd name="connsiteY0" fmla="*/ 0 h 981215"/>
              <a:gd name="connsiteX1" fmla="*/ 1962430 w 1962430"/>
              <a:gd name="connsiteY1" fmla="*/ 0 h 981215"/>
              <a:gd name="connsiteX2" fmla="*/ 1962430 w 1962430"/>
              <a:gd name="connsiteY2" fmla="*/ 1 h 981215"/>
              <a:gd name="connsiteX3" fmla="*/ 1081539 w 1962430"/>
              <a:gd name="connsiteY3" fmla="*/ 976150 h 981215"/>
              <a:gd name="connsiteX4" fmla="*/ 981235 w 1962430"/>
              <a:gd name="connsiteY4" fmla="*/ 981215 h 981215"/>
              <a:gd name="connsiteX5" fmla="*/ 981196 w 1962430"/>
              <a:gd name="connsiteY5" fmla="*/ 981215 h 981215"/>
              <a:gd name="connsiteX6" fmla="*/ 880892 w 1962430"/>
              <a:gd name="connsiteY6" fmla="*/ 976150 h 981215"/>
              <a:gd name="connsiteX7" fmla="*/ 0 w 1962430"/>
              <a:gd name="connsiteY7" fmla="*/ 1 h 9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2430" h="981215">
                <a:moveTo>
                  <a:pt x="0" y="0"/>
                </a:moveTo>
                <a:lnTo>
                  <a:pt x="1962430" y="0"/>
                </a:lnTo>
                <a:lnTo>
                  <a:pt x="1962430" y="1"/>
                </a:lnTo>
                <a:cubicBezTo>
                  <a:pt x="1962430" y="508042"/>
                  <a:pt x="1576322" y="925902"/>
                  <a:pt x="1081539" y="976150"/>
                </a:cubicBezTo>
                <a:lnTo>
                  <a:pt x="981235" y="981215"/>
                </a:lnTo>
                <a:lnTo>
                  <a:pt x="981196" y="981215"/>
                </a:lnTo>
                <a:lnTo>
                  <a:pt x="880892" y="976150"/>
                </a:lnTo>
                <a:cubicBezTo>
                  <a:pt x="386108" y="925902"/>
                  <a:pt x="0" y="508042"/>
                  <a:pt x="0" y="1"/>
                </a:cubicBezTo>
                <a:close/>
              </a:path>
            </a:pathLst>
          </a:custGeom>
        </p:spPr>
        <p:txBody>
          <a:bodyPr wrap="square">
            <a:noAutofit/>
          </a:bodyPr>
          <a:lstStyle/>
          <a:p>
            <a:endParaRPr lang="en-US" dirty="0"/>
          </a:p>
        </p:txBody>
      </p:sp>
      <p:sp>
        <p:nvSpPr>
          <p:cNvPr id="19" name="Picture Placeholder 18"/>
          <p:cNvSpPr>
            <a:spLocks noGrp="1"/>
          </p:cNvSpPr>
          <p:nvPr>
            <p:ph type="pic" sz="quarter" idx="20"/>
          </p:nvPr>
        </p:nvSpPr>
        <p:spPr>
          <a:xfrm>
            <a:off x="7020206" y="5773271"/>
            <a:ext cx="2169458" cy="1084729"/>
          </a:xfrm>
          <a:custGeom>
            <a:avLst/>
            <a:gdLst>
              <a:gd name="connsiteX0" fmla="*/ 981215 w 1962430"/>
              <a:gd name="connsiteY0" fmla="*/ 0 h 981215"/>
              <a:gd name="connsiteX1" fmla="*/ 1962430 w 1962430"/>
              <a:gd name="connsiteY1" fmla="*/ 981215 h 981215"/>
              <a:gd name="connsiteX2" fmla="*/ 0 w 1962430"/>
              <a:gd name="connsiteY2" fmla="*/ 981215 h 981215"/>
              <a:gd name="connsiteX3" fmla="*/ 981215 w 1962430"/>
              <a:gd name="connsiteY3" fmla="*/ 0 h 981215"/>
            </a:gdLst>
            <a:ahLst/>
            <a:cxnLst>
              <a:cxn ang="0">
                <a:pos x="connsiteX0" y="connsiteY0"/>
              </a:cxn>
              <a:cxn ang="0">
                <a:pos x="connsiteX1" y="connsiteY1"/>
              </a:cxn>
              <a:cxn ang="0">
                <a:pos x="connsiteX2" y="connsiteY2"/>
              </a:cxn>
              <a:cxn ang="0">
                <a:pos x="connsiteX3" y="connsiteY3"/>
              </a:cxn>
            </a:cxnLst>
            <a:rect l="l" t="t" r="r" b="b"/>
            <a:pathLst>
              <a:path w="1962430" h="981215">
                <a:moveTo>
                  <a:pt x="981215" y="0"/>
                </a:moveTo>
                <a:cubicBezTo>
                  <a:pt x="1523125" y="0"/>
                  <a:pt x="1962430" y="439305"/>
                  <a:pt x="1962430" y="981215"/>
                </a:cubicBezTo>
                <a:lnTo>
                  <a:pt x="0" y="981215"/>
                </a:lnTo>
                <a:cubicBezTo>
                  <a:pt x="0" y="439305"/>
                  <a:pt x="439305" y="0"/>
                  <a:pt x="981215" y="0"/>
                </a:cubicBezTo>
                <a:close/>
              </a:path>
            </a:pathLst>
          </a:custGeom>
        </p:spPr>
        <p:txBody>
          <a:bodyPr wrap="square">
            <a:noAutofit/>
          </a:bodyPr>
          <a:lstStyle/>
          <a:p>
            <a:endParaRPr lang="en-US"/>
          </a:p>
        </p:txBody>
      </p:sp>
      <p:sp>
        <p:nvSpPr>
          <p:cNvPr id="8" name="Picture Placeholder 2"/>
          <p:cNvSpPr>
            <a:spLocks noGrp="1"/>
          </p:cNvSpPr>
          <p:nvPr>
            <p:ph type="pic" sz="quarter" idx="14"/>
          </p:nvPr>
        </p:nvSpPr>
        <p:spPr>
          <a:xfrm>
            <a:off x="7020206" y="3487271"/>
            <a:ext cx="2169458" cy="2169458"/>
          </a:xfrm>
          <a:prstGeom prst="ellipse">
            <a:avLst/>
          </a:prstGeom>
        </p:spPr>
        <p:txBody>
          <a:bodyPr/>
          <a:lstStyle/>
          <a:p>
            <a:endParaRPr lang="en-US" dirty="0"/>
          </a:p>
        </p:txBody>
      </p:sp>
      <p:sp>
        <p:nvSpPr>
          <p:cNvPr id="10" name="Picture Placeholder 2"/>
          <p:cNvSpPr>
            <a:spLocks noGrp="1"/>
          </p:cNvSpPr>
          <p:nvPr>
            <p:ph type="pic" sz="quarter" idx="15"/>
          </p:nvPr>
        </p:nvSpPr>
        <p:spPr>
          <a:xfrm>
            <a:off x="7020206" y="1201271"/>
            <a:ext cx="2169458" cy="2169458"/>
          </a:xfrm>
          <a:prstGeom prst="ellipse">
            <a:avLst/>
          </a:prstGeom>
        </p:spPr>
        <p:txBody>
          <a:bodyPr/>
          <a:lstStyle/>
          <a:p>
            <a:endParaRPr lang="en-US"/>
          </a:p>
        </p:txBody>
      </p:sp>
      <p:sp>
        <p:nvSpPr>
          <p:cNvPr id="12" name="Picture Placeholder 2"/>
          <p:cNvSpPr>
            <a:spLocks noGrp="1"/>
          </p:cNvSpPr>
          <p:nvPr>
            <p:ph type="pic" sz="quarter" idx="17"/>
          </p:nvPr>
        </p:nvSpPr>
        <p:spPr>
          <a:xfrm>
            <a:off x="8982636" y="4631899"/>
            <a:ext cx="2169458" cy="2169458"/>
          </a:xfrm>
          <a:prstGeom prst="ellipse">
            <a:avLst/>
          </a:prstGeom>
        </p:spPr>
        <p:txBody>
          <a:bodyPr/>
          <a:lstStyle/>
          <a:p>
            <a:endParaRPr lang="en-US" dirty="0"/>
          </a:p>
        </p:txBody>
      </p:sp>
      <p:sp>
        <p:nvSpPr>
          <p:cNvPr id="13" name="Picture Placeholder 2"/>
          <p:cNvSpPr>
            <a:spLocks noGrp="1"/>
          </p:cNvSpPr>
          <p:nvPr>
            <p:ph type="pic" sz="quarter" idx="18"/>
          </p:nvPr>
        </p:nvSpPr>
        <p:spPr>
          <a:xfrm>
            <a:off x="8982636" y="2349155"/>
            <a:ext cx="2169458" cy="2169458"/>
          </a:xfrm>
          <a:prstGeom prst="ellipse">
            <a:avLst/>
          </a:prstGeom>
        </p:spPr>
        <p:txBody>
          <a:bodyPr/>
          <a:lstStyle/>
          <a:p>
            <a:endParaRPr lang="en-US" dirty="0"/>
          </a:p>
        </p:txBody>
      </p:sp>
      <p:sp>
        <p:nvSpPr>
          <p:cNvPr id="14" name="Picture Placeholder 2"/>
          <p:cNvSpPr>
            <a:spLocks noGrp="1"/>
          </p:cNvSpPr>
          <p:nvPr>
            <p:ph type="pic" sz="quarter" idx="19"/>
          </p:nvPr>
        </p:nvSpPr>
        <p:spPr>
          <a:xfrm>
            <a:off x="8982636" y="65791"/>
            <a:ext cx="2169458" cy="2169458"/>
          </a:xfrm>
          <a:prstGeom prst="ellipse">
            <a:avLst/>
          </a:prstGeom>
        </p:spPr>
        <p:txBody>
          <a:bodyPr/>
          <a:lstStyle/>
          <a:p>
            <a:endParaRPr lang="en-US" dirty="0"/>
          </a:p>
        </p:txBody>
      </p:sp>
    </p:spTree>
    <p:extLst>
      <p:ext uri="{BB962C8B-B14F-4D97-AF65-F5344CB8AC3E}">
        <p14:creationId xmlns:p14="http://schemas.microsoft.com/office/powerpoint/2010/main" val="29125587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sp>
        <p:nvSpPr>
          <p:cNvPr id="16" name="Picture Placeholder 8"/>
          <p:cNvSpPr>
            <a:spLocks noGrp="1"/>
          </p:cNvSpPr>
          <p:nvPr>
            <p:ph type="pic" sz="quarter" idx="11"/>
          </p:nvPr>
        </p:nvSpPr>
        <p:spPr>
          <a:xfrm>
            <a:off x="6878688" y="4335387"/>
            <a:ext cx="2708761" cy="2011228"/>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8944415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2" name="Rectangle 11"/>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5"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solidFill>
                  <a:schemeClr val="tx1"/>
                </a:solidFill>
                <a:latin typeface="+mj-lt"/>
              </a:defRPr>
            </a:lvl1pPr>
          </a:lstStyle>
          <a:p>
            <a:pPr lvl="0"/>
            <a:r>
              <a:rPr lang="en-US" dirty="0"/>
              <a:t>Click to edit Master title style</a:t>
            </a:r>
          </a:p>
        </p:txBody>
      </p:sp>
      <p:sp>
        <p:nvSpPr>
          <p:cNvPr id="16"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9" name="Picture Placeholder 2"/>
          <p:cNvSpPr>
            <a:spLocks noGrp="1"/>
          </p:cNvSpPr>
          <p:nvPr>
            <p:ph type="pic" sz="quarter" idx="10"/>
          </p:nvPr>
        </p:nvSpPr>
        <p:spPr>
          <a:xfrm>
            <a:off x="1685927" y="2095198"/>
            <a:ext cx="2541300" cy="2541300"/>
          </a:xfrm>
          <a:prstGeom prst="ellipse">
            <a:avLst/>
          </a:prstGeom>
        </p:spPr>
        <p:txBody>
          <a:bodyPr/>
          <a:lstStyle/>
          <a:p>
            <a:endParaRPr lang="en-US"/>
          </a:p>
        </p:txBody>
      </p:sp>
      <p:sp>
        <p:nvSpPr>
          <p:cNvPr id="10" name="Picture Placeholder 2"/>
          <p:cNvSpPr>
            <a:spLocks noGrp="1"/>
          </p:cNvSpPr>
          <p:nvPr>
            <p:ph type="pic" sz="quarter" idx="15"/>
          </p:nvPr>
        </p:nvSpPr>
        <p:spPr>
          <a:xfrm>
            <a:off x="4736892" y="3453804"/>
            <a:ext cx="2105570" cy="2105570"/>
          </a:xfrm>
          <a:prstGeom prst="ellipse">
            <a:avLst/>
          </a:prstGeom>
        </p:spPr>
        <p:txBody>
          <a:bodyPr/>
          <a:lstStyle/>
          <a:p>
            <a:endParaRPr lang="en-US" dirty="0"/>
          </a:p>
        </p:txBody>
      </p:sp>
      <p:sp>
        <p:nvSpPr>
          <p:cNvPr id="13" name="Picture Placeholder 2"/>
          <p:cNvSpPr>
            <a:spLocks noGrp="1"/>
          </p:cNvSpPr>
          <p:nvPr>
            <p:ph type="pic" sz="quarter" idx="16"/>
          </p:nvPr>
        </p:nvSpPr>
        <p:spPr>
          <a:xfrm>
            <a:off x="8115379" y="2728210"/>
            <a:ext cx="2415065" cy="2415065"/>
          </a:xfrm>
          <a:prstGeom prst="ellipse">
            <a:avLst/>
          </a:prstGeom>
        </p:spPr>
        <p:txBody>
          <a:bodyPr/>
          <a:lstStyle/>
          <a:p>
            <a:endParaRPr lang="en-US"/>
          </a:p>
        </p:txBody>
      </p:sp>
    </p:spTree>
    <p:extLst>
      <p:ext uri="{BB962C8B-B14F-4D97-AF65-F5344CB8AC3E}">
        <p14:creationId xmlns:p14="http://schemas.microsoft.com/office/powerpoint/2010/main" val="41485047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2" name="Rectangle 11"/>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5"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381000" y="545762"/>
            <a:ext cx="7617416" cy="667088"/>
          </a:xfrm>
        </p:spPr>
        <p:txBody>
          <a:bodyPr anchor="t">
            <a:normAutofit/>
          </a:bodyPr>
          <a:lstStyle>
            <a:lvl1pPr marL="0" indent="0" algn="l">
              <a:buNone/>
              <a:defRPr sz="4000" b="1">
                <a:solidFill>
                  <a:schemeClr val="tx1"/>
                </a:solidFill>
                <a:latin typeface="+mj-lt"/>
              </a:defRPr>
            </a:lvl1pPr>
          </a:lstStyle>
          <a:p>
            <a:pPr lvl="0"/>
            <a:r>
              <a:rPr lang="en-US" dirty="0"/>
              <a:t>Click to edit Master title style</a:t>
            </a:r>
          </a:p>
        </p:txBody>
      </p:sp>
      <p:sp>
        <p:nvSpPr>
          <p:cNvPr id="16"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381000" y="1071230"/>
            <a:ext cx="3429928" cy="300370"/>
          </a:xfrm>
        </p:spPr>
        <p:txBody>
          <a:bodyPr>
            <a:noAutofit/>
          </a:bodyPr>
          <a:lstStyle>
            <a:lvl1pPr marL="0" indent="0" algn="l">
              <a:buNone/>
              <a:defRPr sz="1400">
                <a:solidFill>
                  <a:schemeClr val="tx1"/>
                </a:solidFill>
                <a:latin typeface="+mn-lt"/>
              </a:defRPr>
            </a:lvl1pPr>
          </a:lstStyle>
          <a:p>
            <a:r>
              <a:rPr lang="en-US" dirty="0"/>
              <a:t>Click to edit Master subtitle style</a:t>
            </a:r>
            <a:endParaRPr lang="id-ID" dirty="0"/>
          </a:p>
        </p:txBody>
      </p:sp>
      <p:sp>
        <p:nvSpPr>
          <p:cNvPr id="3" name="Picture Placeholder 2"/>
          <p:cNvSpPr>
            <a:spLocks noGrp="1"/>
          </p:cNvSpPr>
          <p:nvPr>
            <p:ph type="pic" sz="quarter" idx="15"/>
          </p:nvPr>
        </p:nvSpPr>
        <p:spPr>
          <a:xfrm>
            <a:off x="6096000" y="0"/>
            <a:ext cx="6096000" cy="6858000"/>
          </a:xfrm>
        </p:spPr>
        <p:txBody>
          <a:bodyPr/>
          <a:lstStyle/>
          <a:p>
            <a:endParaRPr lang="en-US"/>
          </a:p>
        </p:txBody>
      </p:sp>
    </p:spTree>
    <p:extLst>
      <p:ext uri="{BB962C8B-B14F-4D97-AF65-F5344CB8AC3E}">
        <p14:creationId xmlns:p14="http://schemas.microsoft.com/office/powerpoint/2010/main" val="1605239167"/>
      </p:ext>
    </p:extLst>
  </p:cSld>
  <p:clrMapOvr>
    <a:masterClrMapping/>
  </p:clrMapOvr>
  <p:extLst mod="1">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latin typeface="+mj-lt"/>
              </a:defRPr>
            </a:lvl1pPr>
          </a:lstStyle>
          <a:p>
            <a:pPr lvl="0"/>
            <a:r>
              <a:rPr lang="en-US" dirty="0"/>
              <a:t>Click to edit Master title style</a:t>
            </a:r>
          </a:p>
        </p:txBody>
      </p:sp>
      <p:sp>
        <p:nvSpPr>
          <p:cNvPr id="4"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7" name="Picture Placeholder 6"/>
          <p:cNvSpPr>
            <a:spLocks noGrp="1"/>
          </p:cNvSpPr>
          <p:nvPr>
            <p:ph type="pic" sz="quarter" idx="15"/>
          </p:nvPr>
        </p:nvSpPr>
        <p:spPr>
          <a:xfrm>
            <a:off x="5130801" y="2251172"/>
            <a:ext cx="1595486" cy="1952527"/>
          </a:xfrm>
          <a:custGeom>
            <a:avLst/>
            <a:gdLst>
              <a:gd name="connsiteX0" fmla="*/ 0 w 1727200"/>
              <a:gd name="connsiteY0" fmla="*/ 0 h 1689100"/>
              <a:gd name="connsiteX1" fmla="*/ 1727200 w 1727200"/>
              <a:gd name="connsiteY1" fmla="*/ 0 h 1689100"/>
              <a:gd name="connsiteX2" fmla="*/ 1727200 w 1727200"/>
              <a:gd name="connsiteY2" fmla="*/ 1689100 h 1689100"/>
              <a:gd name="connsiteX3" fmla="*/ 0 w 1727200"/>
              <a:gd name="connsiteY3" fmla="*/ 1689100 h 1689100"/>
              <a:gd name="connsiteX4" fmla="*/ 0 w 1727200"/>
              <a:gd name="connsiteY4" fmla="*/ 0 h 1689100"/>
              <a:gd name="connsiteX0" fmla="*/ 12700 w 1727200"/>
              <a:gd name="connsiteY0" fmla="*/ 50800 h 1689100"/>
              <a:gd name="connsiteX1" fmla="*/ 1727200 w 1727200"/>
              <a:gd name="connsiteY1" fmla="*/ 0 h 1689100"/>
              <a:gd name="connsiteX2" fmla="*/ 1727200 w 1727200"/>
              <a:gd name="connsiteY2" fmla="*/ 1689100 h 1689100"/>
              <a:gd name="connsiteX3" fmla="*/ 0 w 1727200"/>
              <a:gd name="connsiteY3" fmla="*/ 1689100 h 1689100"/>
              <a:gd name="connsiteX4" fmla="*/ 12700 w 1727200"/>
              <a:gd name="connsiteY4" fmla="*/ 50800 h 1689100"/>
              <a:gd name="connsiteX0" fmla="*/ 12700 w 1727200"/>
              <a:gd name="connsiteY0" fmla="*/ 241300 h 1879600"/>
              <a:gd name="connsiteX1" fmla="*/ 914400 w 1727200"/>
              <a:gd name="connsiteY1" fmla="*/ 0 h 1879600"/>
              <a:gd name="connsiteX2" fmla="*/ 1727200 w 1727200"/>
              <a:gd name="connsiteY2" fmla="*/ 1879600 h 1879600"/>
              <a:gd name="connsiteX3" fmla="*/ 0 w 1727200"/>
              <a:gd name="connsiteY3" fmla="*/ 1879600 h 1879600"/>
              <a:gd name="connsiteX4" fmla="*/ 12700 w 1727200"/>
              <a:gd name="connsiteY4" fmla="*/ 241300 h 1879600"/>
              <a:gd name="connsiteX0" fmla="*/ 12700 w 1625600"/>
              <a:gd name="connsiteY0" fmla="*/ 241300 h 1879600"/>
              <a:gd name="connsiteX1" fmla="*/ 914400 w 1625600"/>
              <a:gd name="connsiteY1" fmla="*/ 0 h 1879600"/>
              <a:gd name="connsiteX2" fmla="*/ 1625600 w 1625600"/>
              <a:gd name="connsiteY2" fmla="*/ 1663700 h 1879600"/>
              <a:gd name="connsiteX3" fmla="*/ 0 w 1625600"/>
              <a:gd name="connsiteY3" fmla="*/ 1879600 h 1879600"/>
              <a:gd name="connsiteX4" fmla="*/ 12700 w 1625600"/>
              <a:gd name="connsiteY4" fmla="*/ 241300 h 1879600"/>
              <a:gd name="connsiteX0" fmla="*/ 12700 w 1612900"/>
              <a:gd name="connsiteY0" fmla="*/ 241300 h 1879600"/>
              <a:gd name="connsiteX1" fmla="*/ 914400 w 1612900"/>
              <a:gd name="connsiteY1" fmla="*/ 0 h 1879600"/>
              <a:gd name="connsiteX2" fmla="*/ 1612900 w 1612900"/>
              <a:gd name="connsiteY2" fmla="*/ 1625600 h 1879600"/>
              <a:gd name="connsiteX3" fmla="*/ 0 w 1612900"/>
              <a:gd name="connsiteY3" fmla="*/ 1879600 h 1879600"/>
              <a:gd name="connsiteX4" fmla="*/ 12700 w 1612900"/>
              <a:gd name="connsiteY4" fmla="*/ 241300 h 1879600"/>
              <a:gd name="connsiteX0" fmla="*/ 23 w 1600223"/>
              <a:gd name="connsiteY0" fmla="*/ 241300 h 1917700"/>
              <a:gd name="connsiteX1" fmla="*/ 901723 w 1600223"/>
              <a:gd name="connsiteY1" fmla="*/ 0 h 1917700"/>
              <a:gd name="connsiteX2" fmla="*/ 1600223 w 1600223"/>
              <a:gd name="connsiteY2" fmla="*/ 1625600 h 1917700"/>
              <a:gd name="connsiteX3" fmla="*/ 596923 w 1600223"/>
              <a:gd name="connsiteY3" fmla="*/ 1917700 h 1917700"/>
              <a:gd name="connsiteX4" fmla="*/ 23 w 1600223"/>
              <a:gd name="connsiteY4" fmla="*/ 241300 h 1917700"/>
              <a:gd name="connsiteX0" fmla="*/ 19 w 1600219"/>
              <a:gd name="connsiteY0" fmla="*/ 241300 h 1943100"/>
              <a:gd name="connsiteX1" fmla="*/ 901719 w 1600219"/>
              <a:gd name="connsiteY1" fmla="*/ 0 h 1943100"/>
              <a:gd name="connsiteX2" fmla="*/ 1600219 w 1600219"/>
              <a:gd name="connsiteY2" fmla="*/ 1625600 h 1943100"/>
              <a:gd name="connsiteX3" fmla="*/ 698519 w 1600219"/>
              <a:gd name="connsiteY3" fmla="*/ 1943100 h 1943100"/>
              <a:gd name="connsiteX4" fmla="*/ 19 w 1600219"/>
              <a:gd name="connsiteY4" fmla="*/ 241300 h 1943100"/>
              <a:gd name="connsiteX0" fmla="*/ 29 w 1600229"/>
              <a:gd name="connsiteY0" fmla="*/ 241300 h 1943100"/>
              <a:gd name="connsiteX1" fmla="*/ 901729 w 1600229"/>
              <a:gd name="connsiteY1" fmla="*/ 0 h 1943100"/>
              <a:gd name="connsiteX2" fmla="*/ 1600229 w 1600229"/>
              <a:gd name="connsiteY2" fmla="*/ 1625600 h 1943100"/>
              <a:gd name="connsiteX3" fmla="*/ 698529 w 1600229"/>
              <a:gd name="connsiteY3" fmla="*/ 1943100 h 1943100"/>
              <a:gd name="connsiteX4" fmla="*/ 29 w 1600229"/>
              <a:gd name="connsiteY4" fmla="*/ 241300 h 1943100"/>
              <a:gd name="connsiteX0" fmla="*/ 0 w 1600200"/>
              <a:gd name="connsiteY0" fmla="*/ 241300 h 1943100"/>
              <a:gd name="connsiteX1" fmla="*/ 901700 w 1600200"/>
              <a:gd name="connsiteY1" fmla="*/ 0 h 1943100"/>
              <a:gd name="connsiteX2" fmla="*/ 1600200 w 1600200"/>
              <a:gd name="connsiteY2" fmla="*/ 1625600 h 1943100"/>
              <a:gd name="connsiteX3" fmla="*/ 698500 w 1600200"/>
              <a:gd name="connsiteY3" fmla="*/ 1943100 h 1943100"/>
              <a:gd name="connsiteX4" fmla="*/ 0 w 1600200"/>
              <a:gd name="connsiteY4" fmla="*/ 241300 h 1943100"/>
              <a:gd name="connsiteX0" fmla="*/ 0 w 1600200"/>
              <a:gd name="connsiteY0" fmla="*/ 241300 h 1943100"/>
              <a:gd name="connsiteX1" fmla="*/ 901700 w 1600200"/>
              <a:gd name="connsiteY1" fmla="*/ 0 h 1943100"/>
              <a:gd name="connsiteX2" fmla="*/ 1600200 w 1600200"/>
              <a:gd name="connsiteY2" fmla="*/ 1625600 h 1943100"/>
              <a:gd name="connsiteX3" fmla="*/ 717354 w 1600200"/>
              <a:gd name="connsiteY3" fmla="*/ 1943100 h 1943100"/>
              <a:gd name="connsiteX4" fmla="*/ 0 w 1600200"/>
              <a:gd name="connsiteY4" fmla="*/ 241300 h 1943100"/>
              <a:gd name="connsiteX0" fmla="*/ 0 w 1600200"/>
              <a:gd name="connsiteY0" fmla="*/ 250727 h 1952527"/>
              <a:gd name="connsiteX1" fmla="*/ 892273 w 1600200"/>
              <a:gd name="connsiteY1" fmla="*/ 0 h 1952527"/>
              <a:gd name="connsiteX2" fmla="*/ 1600200 w 1600200"/>
              <a:gd name="connsiteY2" fmla="*/ 1635027 h 1952527"/>
              <a:gd name="connsiteX3" fmla="*/ 717354 w 1600200"/>
              <a:gd name="connsiteY3" fmla="*/ 1952527 h 1952527"/>
              <a:gd name="connsiteX4" fmla="*/ 0 w 1600200"/>
              <a:gd name="connsiteY4" fmla="*/ 250727 h 1952527"/>
              <a:gd name="connsiteX0" fmla="*/ 0 w 1595486"/>
              <a:gd name="connsiteY0" fmla="*/ 250727 h 1952527"/>
              <a:gd name="connsiteX1" fmla="*/ 892273 w 1595486"/>
              <a:gd name="connsiteY1" fmla="*/ 0 h 1952527"/>
              <a:gd name="connsiteX2" fmla="*/ 1595486 w 1595486"/>
              <a:gd name="connsiteY2" fmla="*/ 1616173 h 1952527"/>
              <a:gd name="connsiteX3" fmla="*/ 717354 w 1595486"/>
              <a:gd name="connsiteY3" fmla="*/ 1952527 h 1952527"/>
              <a:gd name="connsiteX4" fmla="*/ 0 w 1595486"/>
              <a:gd name="connsiteY4" fmla="*/ 250727 h 195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86" h="1952527">
                <a:moveTo>
                  <a:pt x="0" y="250727"/>
                </a:moveTo>
                <a:lnTo>
                  <a:pt x="892273" y="0"/>
                </a:lnTo>
                <a:lnTo>
                  <a:pt x="1595486" y="1616173"/>
                </a:lnTo>
                <a:lnTo>
                  <a:pt x="717354" y="1952527"/>
                </a:lnTo>
                <a:cubicBezTo>
                  <a:pt x="467587" y="1330227"/>
                  <a:pt x="224367" y="847627"/>
                  <a:pt x="0" y="250727"/>
                </a:cubicBezTo>
                <a:close/>
              </a:path>
            </a:pathLst>
          </a:custGeom>
        </p:spPr>
        <p:txBody>
          <a:bodyPr/>
          <a:lstStyle/>
          <a:p>
            <a:endParaRPr lang="en-US"/>
          </a:p>
        </p:txBody>
      </p:sp>
    </p:spTree>
    <p:extLst>
      <p:ext uri="{BB962C8B-B14F-4D97-AF65-F5344CB8AC3E}">
        <p14:creationId xmlns:p14="http://schemas.microsoft.com/office/powerpoint/2010/main" val="14016270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2" name="Picture Placeholder 11"/>
          <p:cNvSpPr>
            <a:spLocks noGrp="1"/>
          </p:cNvSpPr>
          <p:nvPr>
            <p:ph type="pic" sz="quarter" idx="16"/>
          </p:nvPr>
        </p:nvSpPr>
        <p:spPr>
          <a:xfrm>
            <a:off x="0" y="-6350"/>
            <a:ext cx="12192000" cy="3998194"/>
          </a:xfrm>
          <a:custGeom>
            <a:avLst/>
            <a:gdLst>
              <a:gd name="connsiteX0" fmla="*/ 0 w 12192000"/>
              <a:gd name="connsiteY0" fmla="*/ 0 h 3998194"/>
              <a:gd name="connsiteX1" fmla="*/ 12192000 w 12192000"/>
              <a:gd name="connsiteY1" fmla="*/ 0 h 3998194"/>
              <a:gd name="connsiteX2" fmla="*/ 12192000 w 12192000"/>
              <a:gd name="connsiteY2" fmla="*/ 1958900 h 3998194"/>
              <a:gd name="connsiteX3" fmla="*/ 12148153 w 12192000"/>
              <a:gd name="connsiteY3" fmla="*/ 1994717 h 3998194"/>
              <a:gd name="connsiteX4" fmla="*/ 6096000 w 12192000"/>
              <a:gd name="connsiteY4" fmla="*/ 3998194 h 3998194"/>
              <a:gd name="connsiteX5" fmla="*/ 43847 w 12192000"/>
              <a:gd name="connsiteY5" fmla="*/ 1994717 h 3998194"/>
              <a:gd name="connsiteX6" fmla="*/ 0 w 12192000"/>
              <a:gd name="connsiteY6" fmla="*/ 1958900 h 399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8194">
                <a:moveTo>
                  <a:pt x="0" y="0"/>
                </a:moveTo>
                <a:lnTo>
                  <a:pt x="12192000" y="0"/>
                </a:lnTo>
                <a:lnTo>
                  <a:pt x="12192000" y="1958900"/>
                </a:lnTo>
                <a:lnTo>
                  <a:pt x="12148153" y="1994717"/>
                </a:lnTo>
                <a:cubicBezTo>
                  <a:pt x="10549669" y="3239512"/>
                  <a:pt x="8426242" y="3998194"/>
                  <a:pt x="6096000" y="3998194"/>
                </a:cubicBezTo>
                <a:cubicBezTo>
                  <a:pt x="3765757" y="3998194"/>
                  <a:pt x="1642331" y="3239512"/>
                  <a:pt x="43847" y="1994717"/>
                </a:cubicBezTo>
                <a:lnTo>
                  <a:pt x="0" y="1958900"/>
                </a:lnTo>
                <a:close/>
              </a:path>
            </a:pathLst>
          </a:custGeom>
        </p:spPr>
        <p:txBody>
          <a:bodyPr wrap="square">
            <a:noAutofit/>
          </a:bodyPr>
          <a:lstStyle/>
          <a:p>
            <a:endParaRPr lang="en-US"/>
          </a:p>
        </p:txBody>
      </p:sp>
      <p:sp>
        <p:nvSpPr>
          <p:cNvPr id="3"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latin typeface="+mj-lt"/>
              </a:defRPr>
            </a:lvl1pPr>
          </a:lstStyle>
          <a:p>
            <a:pPr lvl="0"/>
            <a:r>
              <a:rPr lang="en-US" dirty="0"/>
              <a:t>Click to edit Master title style</a:t>
            </a:r>
          </a:p>
        </p:txBody>
      </p:sp>
      <p:sp>
        <p:nvSpPr>
          <p:cNvPr id="4"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5" name="Picture Placeholder 4"/>
          <p:cNvSpPr>
            <a:spLocks noGrp="1"/>
          </p:cNvSpPr>
          <p:nvPr>
            <p:ph type="pic" sz="quarter" idx="15"/>
          </p:nvPr>
        </p:nvSpPr>
        <p:spPr>
          <a:xfrm>
            <a:off x="4139515" y="2063578"/>
            <a:ext cx="3917090" cy="2434281"/>
          </a:xfrm>
        </p:spPr>
        <p:txBody>
          <a:bodyPr/>
          <a:lstStyle/>
          <a:p>
            <a:endParaRPr lang="en-US"/>
          </a:p>
        </p:txBody>
      </p:sp>
    </p:spTree>
    <p:extLst>
      <p:ext uri="{BB962C8B-B14F-4D97-AF65-F5344CB8AC3E}">
        <p14:creationId xmlns:p14="http://schemas.microsoft.com/office/powerpoint/2010/main" val="19905178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0" y="3810000"/>
            <a:ext cx="12192000" cy="3048000"/>
          </a:xfrm>
          <a:custGeom>
            <a:avLst/>
            <a:gdLst>
              <a:gd name="connsiteX0" fmla="*/ 6096000 w 12192000"/>
              <a:gd name="connsiteY0" fmla="*/ 0 h 3314700"/>
              <a:gd name="connsiteX1" fmla="*/ 12148153 w 12192000"/>
              <a:gd name="connsiteY1" fmla="*/ 1660691 h 3314700"/>
              <a:gd name="connsiteX2" fmla="*/ 12192000 w 12192000"/>
              <a:gd name="connsiteY2" fmla="*/ 1690381 h 3314700"/>
              <a:gd name="connsiteX3" fmla="*/ 12192000 w 12192000"/>
              <a:gd name="connsiteY3" fmla="*/ 3314700 h 3314700"/>
              <a:gd name="connsiteX4" fmla="*/ 0 w 12192000"/>
              <a:gd name="connsiteY4" fmla="*/ 3314700 h 3314700"/>
              <a:gd name="connsiteX5" fmla="*/ 0 w 12192000"/>
              <a:gd name="connsiteY5" fmla="*/ 1690381 h 3314700"/>
              <a:gd name="connsiteX6" fmla="*/ 43847 w 12192000"/>
              <a:gd name="connsiteY6" fmla="*/ 1660691 h 3314700"/>
              <a:gd name="connsiteX7" fmla="*/ 6096000 w 12192000"/>
              <a:gd name="connsiteY7"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14700">
                <a:moveTo>
                  <a:pt x="6096000" y="0"/>
                </a:moveTo>
                <a:cubicBezTo>
                  <a:pt x="8426243" y="0"/>
                  <a:pt x="10549669" y="628875"/>
                  <a:pt x="12148153" y="1660691"/>
                </a:cubicBezTo>
                <a:lnTo>
                  <a:pt x="12192000" y="1690381"/>
                </a:lnTo>
                <a:lnTo>
                  <a:pt x="12192000" y="3314700"/>
                </a:lnTo>
                <a:lnTo>
                  <a:pt x="0" y="3314700"/>
                </a:lnTo>
                <a:lnTo>
                  <a:pt x="0" y="1690381"/>
                </a:lnTo>
                <a:lnTo>
                  <a:pt x="43847" y="1660691"/>
                </a:lnTo>
                <a:cubicBezTo>
                  <a:pt x="1642331" y="628875"/>
                  <a:pt x="3765758" y="0"/>
                  <a:pt x="6096000" y="0"/>
                </a:cubicBezTo>
                <a:close/>
              </a:path>
            </a:pathLst>
          </a:custGeom>
        </p:spPr>
        <p:txBody>
          <a:bodyPr wrap="square">
            <a:noAutofit/>
          </a:bodyPr>
          <a:lstStyle/>
          <a:p>
            <a:endParaRPr lang="en-US"/>
          </a:p>
        </p:txBody>
      </p:sp>
      <p:sp>
        <p:nvSpPr>
          <p:cNvPr id="3"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solidFill>
                  <a:schemeClr val="tx1"/>
                </a:solidFill>
                <a:latin typeface="+mj-lt"/>
              </a:defRPr>
            </a:lvl1pPr>
          </a:lstStyle>
          <a:p>
            <a:pPr lvl="0"/>
            <a:r>
              <a:rPr lang="en-US" dirty="0"/>
              <a:t>Click to edit Master title style</a:t>
            </a:r>
          </a:p>
        </p:txBody>
      </p:sp>
      <p:sp>
        <p:nvSpPr>
          <p:cNvPr id="4"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6" name="Picture Placeholder 2"/>
          <p:cNvSpPr>
            <a:spLocks noGrp="1"/>
          </p:cNvSpPr>
          <p:nvPr>
            <p:ph type="pic" sz="quarter" idx="10"/>
          </p:nvPr>
        </p:nvSpPr>
        <p:spPr>
          <a:xfrm>
            <a:off x="1199357" y="1618770"/>
            <a:ext cx="1785310" cy="1785310"/>
          </a:xfrm>
          <a:prstGeom prst="ellipse">
            <a:avLst/>
          </a:prstGeom>
        </p:spPr>
        <p:txBody>
          <a:bodyPr/>
          <a:lstStyle/>
          <a:p>
            <a:endParaRPr lang="en-US" dirty="0"/>
          </a:p>
        </p:txBody>
      </p:sp>
      <p:sp>
        <p:nvSpPr>
          <p:cNvPr id="17" name="Picture Placeholder 2"/>
          <p:cNvSpPr>
            <a:spLocks noGrp="1"/>
          </p:cNvSpPr>
          <p:nvPr>
            <p:ph type="pic" sz="quarter" idx="17"/>
          </p:nvPr>
        </p:nvSpPr>
        <p:spPr>
          <a:xfrm>
            <a:off x="6380957" y="1618770"/>
            <a:ext cx="1785310" cy="1785310"/>
          </a:xfrm>
          <a:prstGeom prst="ellipse">
            <a:avLst/>
          </a:prstGeom>
        </p:spPr>
        <p:txBody>
          <a:bodyPr/>
          <a:lstStyle/>
          <a:p>
            <a:endParaRPr lang="en-US" dirty="0"/>
          </a:p>
        </p:txBody>
      </p:sp>
    </p:spTree>
    <p:extLst>
      <p:ext uri="{BB962C8B-B14F-4D97-AF65-F5344CB8AC3E}">
        <p14:creationId xmlns:p14="http://schemas.microsoft.com/office/powerpoint/2010/main" val="17273974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9165947" y="1607738"/>
            <a:ext cx="1894636" cy="4159634"/>
          </a:xfrm>
        </p:spPr>
        <p:txBody>
          <a:bodyPr/>
          <a:lstStyle/>
          <a:p>
            <a:endParaRPr lang="en-US"/>
          </a:p>
        </p:txBody>
      </p:sp>
      <p:sp>
        <p:nvSpPr>
          <p:cNvPr id="3"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latin typeface="+mj-lt"/>
              </a:defRPr>
            </a:lvl1pPr>
          </a:lstStyle>
          <a:p>
            <a:pPr lvl="0"/>
            <a:r>
              <a:rPr lang="en-US" dirty="0"/>
              <a:t>Click to edit Master title style</a:t>
            </a:r>
          </a:p>
        </p:txBody>
      </p:sp>
      <p:sp>
        <p:nvSpPr>
          <p:cNvPr id="4"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6" name="Picture Placeholder 5"/>
          <p:cNvSpPr>
            <a:spLocks noGrp="1"/>
          </p:cNvSpPr>
          <p:nvPr>
            <p:ph type="pic" sz="quarter" idx="15"/>
          </p:nvPr>
        </p:nvSpPr>
        <p:spPr>
          <a:xfrm>
            <a:off x="7849753" y="1607737"/>
            <a:ext cx="1405372" cy="4159634"/>
          </a:xfrm>
          <a:custGeom>
            <a:avLst/>
            <a:gdLst>
              <a:gd name="connsiteX0" fmla="*/ 0 w 1444161"/>
              <a:gd name="connsiteY0" fmla="*/ 0 h 4129489"/>
              <a:gd name="connsiteX1" fmla="*/ 1444161 w 1444161"/>
              <a:gd name="connsiteY1" fmla="*/ 0 h 4129489"/>
              <a:gd name="connsiteX2" fmla="*/ 1444161 w 1444161"/>
              <a:gd name="connsiteY2" fmla="*/ 4129489 h 4129489"/>
              <a:gd name="connsiteX3" fmla="*/ 0 w 1444161"/>
              <a:gd name="connsiteY3" fmla="*/ 4129489 h 4129489"/>
              <a:gd name="connsiteX4" fmla="*/ 0 w 1444161"/>
              <a:gd name="connsiteY4" fmla="*/ 0 h 4129489"/>
              <a:gd name="connsiteX0" fmla="*/ 0 w 1444161"/>
              <a:gd name="connsiteY0" fmla="*/ 0 h 4129489"/>
              <a:gd name="connsiteX1" fmla="*/ 1444161 w 1444161"/>
              <a:gd name="connsiteY1" fmla="*/ 0 h 4129489"/>
              <a:gd name="connsiteX2" fmla="*/ 1444161 w 1444161"/>
              <a:gd name="connsiteY2" fmla="*/ 4129489 h 4129489"/>
              <a:gd name="connsiteX3" fmla="*/ 0 w 1444161"/>
              <a:gd name="connsiteY3" fmla="*/ 3898377 h 4129489"/>
              <a:gd name="connsiteX4" fmla="*/ 0 w 1444161"/>
              <a:gd name="connsiteY4" fmla="*/ 0 h 4129489"/>
              <a:gd name="connsiteX0" fmla="*/ 0 w 1444161"/>
              <a:gd name="connsiteY0" fmla="*/ 0 h 4159634"/>
              <a:gd name="connsiteX1" fmla="*/ 1444161 w 1444161"/>
              <a:gd name="connsiteY1" fmla="*/ 0 h 4159634"/>
              <a:gd name="connsiteX2" fmla="*/ 1444161 w 1444161"/>
              <a:gd name="connsiteY2" fmla="*/ 4159634 h 4159634"/>
              <a:gd name="connsiteX3" fmla="*/ 0 w 1444161"/>
              <a:gd name="connsiteY3" fmla="*/ 3898377 h 4159634"/>
              <a:gd name="connsiteX4" fmla="*/ 0 w 1444161"/>
              <a:gd name="connsiteY4" fmla="*/ 0 h 4159634"/>
              <a:gd name="connsiteX0" fmla="*/ 0 w 1444161"/>
              <a:gd name="connsiteY0" fmla="*/ 150725 h 4159634"/>
              <a:gd name="connsiteX1" fmla="*/ 1444161 w 1444161"/>
              <a:gd name="connsiteY1" fmla="*/ 0 h 4159634"/>
              <a:gd name="connsiteX2" fmla="*/ 1444161 w 1444161"/>
              <a:gd name="connsiteY2" fmla="*/ 4159634 h 4159634"/>
              <a:gd name="connsiteX3" fmla="*/ 0 w 1444161"/>
              <a:gd name="connsiteY3" fmla="*/ 3898377 h 4159634"/>
              <a:gd name="connsiteX4" fmla="*/ 0 w 1444161"/>
              <a:gd name="connsiteY4" fmla="*/ 150725 h 4159634"/>
              <a:gd name="connsiteX0" fmla="*/ 53788 w 1444161"/>
              <a:gd name="connsiteY0" fmla="*/ 150725 h 4159634"/>
              <a:gd name="connsiteX1" fmla="*/ 1444161 w 1444161"/>
              <a:gd name="connsiteY1" fmla="*/ 0 h 4159634"/>
              <a:gd name="connsiteX2" fmla="*/ 1444161 w 1444161"/>
              <a:gd name="connsiteY2" fmla="*/ 4159634 h 4159634"/>
              <a:gd name="connsiteX3" fmla="*/ 0 w 1444161"/>
              <a:gd name="connsiteY3" fmla="*/ 3898377 h 4159634"/>
              <a:gd name="connsiteX4" fmla="*/ 53788 w 1444161"/>
              <a:gd name="connsiteY4" fmla="*/ 150725 h 4159634"/>
              <a:gd name="connsiteX0" fmla="*/ 7684 w 1398057"/>
              <a:gd name="connsiteY0" fmla="*/ 150725 h 4159634"/>
              <a:gd name="connsiteX1" fmla="*/ 1398057 w 1398057"/>
              <a:gd name="connsiteY1" fmla="*/ 0 h 4159634"/>
              <a:gd name="connsiteX2" fmla="*/ 1398057 w 1398057"/>
              <a:gd name="connsiteY2" fmla="*/ 4159634 h 4159634"/>
              <a:gd name="connsiteX3" fmla="*/ 0 w 1398057"/>
              <a:gd name="connsiteY3" fmla="*/ 3898377 h 4159634"/>
              <a:gd name="connsiteX4" fmla="*/ 7684 w 1398057"/>
              <a:gd name="connsiteY4" fmla="*/ 150725 h 4159634"/>
              <a:gd name="connsiteX0" fmla="*/ 542 w 1400964"/>
              <a:gd name="connsiteY0" fmla="*/ 150725 h 4159634"/>
              <a:gd name="connsiteX1" fmla="*/ 1400964 w 1400964"/>
              <a:gd name="connsiteY1" fmla="*/ 0 h 4159634"/>
              <a:gd name="connsiteX2" fmla="*/ 1400964 w 1400964"/>
              <a:gd name="connsiteY2" fmla="*/ 4159634 h 4159634"/>
              <a:gd name="connsiteX3" fmla="*/ 2907 w 1400964"/>
              <a:gd name="connsiteY3" fmla="*/ 3898377 h 4159634"/>
              <a:gd name="connsiteX4" fmla="*/ 542 w 1400964"/>
              <a:gd name="connsiteY4" fmla="*/ 150725 h 4159634"/>
              <a:gd name="connsiteX0" fmla="*/ 4950 w 1405372"/>
              <a:gd name="connsiteY0" fmla="*/ 150725 h 4159634"/>
              <a:gd name="connsiteX1" fmla="*/ 1405372 w 1405372"/>
              <a:gd name="connsiteY1" fmla="*/ 0 h 4159634"/>
              <a:gd name="connsiteX2" fmla="*/ 1405372 w 1405372"/>
              <a:gd name="connsiteY2" fmla="*/ 4159634 h 4159634"/>
              <a:gd name="connsiteX3" fmla="*/ 0 w 1405372"/>
              <a:gd name="connsiteY3" fmla="*/ 3913008 h 4159634"/>
              <a:gd name="connsiteX4" fmla="*/ 4950 w 1405372"/>
              <a:gd name="connsiteY4" fmla="*/ 150725 h 4159634"/>
              <a:gd name="connsiteX0" fmla="*/ 4950 w 1405372"/>
              <a:gd name="connsiteY0" fmla="*/ 150725 h 4159634"/>
              <a:gd name="connsiteX1" fmla="*/ 1405372 w 1405372"/>
              <a:gd name="connsiteY1" fmla="*/ 0 h 4159634"/>
              <a:gd name="connsiteX2" fmla="*/ 1405372 w 1405372"/>
              <a:gd name="connsiteY2" fmla="*/ 4159634 h 4159634"/>
              <a:gd name="connsiteX3" fmla="*/ 0 w 1405372"/>
              <a:gd name="connsiteY3" fmla="*/ 3913008 h 4159634"/>
              <a:gd name="connsiteX4" fmla="*/ 4950 w 1405372"/>
              <a:gd name="connsiteY4" fmla="*/ 150725 h 415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372" h="4159634">
                <a:moveTo>
                  <a:pt x="4950" y="150725"/>
                </a:moveTo>
                <a:lnTo>
                  <a:pt x="1405372" y="0"/>
                </a:lnTo>
                <a:lnTo>
                  <a:pt x="1405372" y="4159634"/>
                </a:lnTo>
                <a:lnTo>
                  <a:pt x="0" y="3913008"/>
                </a:lnTo>
                <a:cubicBezTo>
                  <a:pt x="2561" y="2663791"/>
                  <a:pt x="2389" y="1399942"/>
                  <a:pt x="4950" y="150725"/>
                </a:cubicBezTo>
                <a:close/>
              </a:path>
            </a:pathLst>
          </a:custGeom>
        </p:spPr>
        <p:txBody>
          <a:bodyPr/>
          <a:lstStyle/>
          <a:p>
            <a:endParaRPr lang="en-US" dirty="0"/>
          </a:p>
        </p:txBody>
      </p:sp>
    </p:spTree>
    <p:extLst>
      <p:ext uri="{BB962C8B-B14F-4D97-AF65-F5344CB8AC3E}">
        <p14:creationId xmlns:p14="http://schemas.microsoft.com/office/powerpoint/2010/main" val="24983675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latin typeface="+mj-lt"/>
              </a:defRPr>
            </a:lvl1pPr>
          </a:lstStyle>
          <a:p>
            <a:pPr lvl="0"/>
            <a:r>
              <a:rPr lang="en-US" dirty="0"/>
              <a:t>Click to edit Master title style</a:t>
            </a:r>
          </a:p>
        </p:txBody>
      </p:sp>
      <p:sp>
        <p:nvSpPr>
          <p:cNvPr id="4"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5" name="Picture Placeholder 4"/>
          <p:cNvSpPr>
            <a:spLocks noGrp="1"/>
          </p:cNvSpPr>
          <p:nvPr>
            <p:ph type="pic" sz="quarter" idx="15"/>
          </p:nvPr>
        </p:nvSpPr>
        <p:spPr>
          <a:xfrm>
            <a:off x="5081747" y="1897068"/>
            <a:ext cx="2028507" cy="2028507"/>
          </a:xfrm>
          <a:prstGeom prst="ellipse">
            <a:avLst/>
          </a:prstGeom>
        </p:spPr>
        <p:txBody>
          <a:bodyPr/>
          <a:lstStyle/>
          <a:p>
            <a:endParaRPr lang="en-US" dirty="0"/>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Tree>
    <p:extLst>
      <p:ext uri="{BB962C8B-B14F-4D97-AF65-F5344CB8AC3E}">
        <p14:creationId xmlns:p14="http://schemas.microsoft.com/office/powerpoint/2010/main" val="31771176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96000" cy="6858000"/>
          </a:xfrm>
          <a:custGeom>
            <a:avLst/>
            <a:gdLst>
              <a:gd name="connsiteX0" fmla="*/ 1300026 w 6096000"/>
              <a:gd name="connsiteY0" fmla="*/ 0 h 6858000"/>
              <a:gd name="connsiteX1" fmla="*/ 2662375 w 6096000"/>
              <a:gd name="connsiteY1" fmla="*/ 0 h 6858000"/>
              <a:gd name="connsiteX2" fmla="*/ 2810476 w 6096000"/>
              <a:gd name="connsiteY2" fmla="*/ 26448 h 6858000"/>
              <a:gd name="connsiteX3" fmla="*/ 6096000 w 6096000"/>
              <a:gd name="connsiteY3" fmla="*/ 4057650 h 6858000"/>
              <a:gd name="connsiteX4" fmla="*/ 5156380 w 6096000"/>
              <a:gd name="connsiteY4" fmla="*/ 6675045 h 6858000"/>
              <a:gd name="connsiteX5" fmla="*/ 4990099 w 6096000"/>
              <a:gd name="connsiteY5" fmla="*/ 6858000 h 6858000"/>
              <a:gd name="connsiteX6" fmla="*/ 0 w 6096000"/>
              <a:gd name="connsiteY6" fmla="*/ 6858000 h 6858000"/>
              <a:gd name="connsiteX7" fmla="*/ 0 w 6096000"/>
              <a:gd name="connsiteY7" fmla="*/ 450893 h 6858000"/>
              <a:gd name="connsiteX8" fmla="*/ 19842 w 6096000"/>
              <a:gd name="connsiteY8" fmla="*/ 439484 h 6858000"/>
              <a:gd name="connsiteX9" fmla="*/ 1151925 w 6096000"/>
              <a:gd name="connsiteY9" fmla="*/ 264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1300026" y="0"/>
                </a:moveTo>
                <a:lnTo>
                  <a:pt x="2662375" y="0"/>
                </a:lnTo>
                <a:lnTo>
                  <a:pt x="2810476" y="26448"/>
                </a:lnTo>
                <a:cubicBezTo>
                  <a:pt x="4685521" y="410138"/>
                  <a:pt x="6096000" y="2069177"/>
                  <a:pt x="6096000" y="4057650"/>
                </a:cubicBezTo>
                <a:cubicBezTo>
                  <a:pt x="6096000" y="5051887"/>
                  <a:pt x="5743380" y="5963765"/>
                  <a:pt x="5156380" y="6675045"/>
                </a:cubicBezTo>
                <a:lnTo>
                  <a:pt x="4990099" y="6858000"/>
                </a:lnTo>
                <a:lnTo>
                  <a:pt x="0" y="6858000"/>
                </a:lnTo>
                <a:lnTo>
                  <a:pt x="0" y="450893"/>
                </a:lnTo>
                <a:lnTo>
                  <a:pt x="19842" y="439484"/>
                </a:lnTo>
                <a:cubicBezTo>
                  <a:pt x="369666" y="249449"/>
                  <a:pt x="750129" y="108667"/>
                  <a:pt x="1151925" y="26448"/>
                </a:cubicBezTo>
                <a:close/>
              </a:path>
            </a:pathLst>
          </a:custGeom>
        </p:spPr>
        <p:txBody>
          <a:bodyPr wrap="square">
            <a:noAutofit/>
          </a:bodyPr>
          <a:lstStyle/>
          <a:p>
            <a:endParaRPr lang="en-US"/>
          </a:p>
        </p:txBody>
      </p:sp>
    </p:spTree>
    <p:extLst>
      <p:ext uri="{BB962C8B-B14F-4D97-AF65-F5344CB8AC3E}">
        <p14:creationId xmlns:p14="http://schemas.microsoft.com/office/powerpoint/2010/main" val="5648588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latin typeface="+mj-lt"/>
              </a:defRPr>
            </a:lvl1pPr>
          </a:lstStyle>
          <a:p>
            <a:pPr lvl="0"/>
            <a:r>
              <a:rPr lang="en-US" dirty="0"/>
              <a:t>Click to edit Master title style</a:t>
            </a:r>
          </a:p>
        </p:txBody>
      </p:sp>
      <p:sp>
        <p:nvSpPr>
          <p:cNvPr id="4"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5" name="Picture Placeholder 2"/>
          <p:cNvSpPr>
            <a:spLocks noGrp="1"/>
          </p:cNvSpPr>
          <p:nvPr>
            <p:ph type="pic" sz="quarter" idx="10"/>
          </p:nvPr>
        </p:nvSpPr>
        <p:spPr>
          <a:xfrm>
            <a:off x="1544783" y="2202694"/>
            <a:ext cx="1717675" cy="1717675"/>
          </a:xfrm>
          <a:prstGeom prst="ellipse">
            <a:avLst/>
          </a:prstGeom>
        </p:spPr>
        <p:txBody>
          <a:bodyPr/>
          <a:lstStyle/>
          <a:p>
            <a:endParaRPr lang="en-US" dirty="0"/>
          </a:p>
        </p:txBody>
      </p:sp>
      <p:sp>
        <p:nvSpPr>
          <p:cNvPr id="6" name="Picture Placeholder 2"/>
          <p:cNvSpPr>
            <a:spLocks noGrp="1"/>
          </p:cNvSpPr>
          <p:nvPr>
            <p:ph type="pic" sz="quarter" idx="16"/>
          </p:nvPr>
        </p:nvSpPr>
        <p:spPr>
          <a:xfrm>
            <a:off x="5237162" y="2202694"/>
            <a:ext cx="1717675" cy="1717675"/>
          </a:xfrm>
          <a:prstGeom prst="ellipse">
            <a:avLst/>
          </a:prstGeom>
        </p:spPr>
        <p:txBody>
          <a:bodyPr/>
          <a:lstStyle/>
          <a:p>
            <a:endParaRPr lang="en-US"/>
          </a:p>
        </p:txBody>
      </p:sp>
      <p:sp>
        <p:nvSpPr>
          <p:cNvPr id="7" name="Picture Placeholder 2"/>
          <p:cNvSpPr>
            <a:spLocks noGrp="1"/>
          </p:cNvSpPr>
          <p:nvPr>
            <p:ph type="pic" sz="quarter" idx="17"/>
          </p:nvPr>
        </p:nvSpPr>
        <p:spPr>
          <a:xfrm>
            <a:off x="8929541" y="2202694"/>
            <a:ext cx="1717675" cy="1717675"/>
          </a:xfrm>
          <a:prstGeom prst="ellipse">
            <a:avLst/>
          </a:prstGeom>
        </p:spPr>
        <p:txBody>
          <a:bodyPr/>
          <a:lstStyle/>
          <a:p>
            <a:endParaRPr lang="en-US"/>
          </a:p>
        </p:txBody>
      </p:sp>
    </p:spTree>
    <p:extLst>
      <p:ext uri="{BB962C8B-B14F-4D97-AF65-F5344CB8AC3E}">
        <p14:creationId xmlns:p14="http://schemas.microsoft.com/office/powerpoint/2010/main" val="39790908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9" name="Picture Placeholder 2"/>
          <p:cNvSpPr>
            <a:spLocks noGrp="1"/>
          </p:cNvSpPr>
          <p:nvPr>
            <p:ph type="pic" sz="quarter" idx="10"/>
          </p:nvPr>
        </p:nvSpPr>
        <p:spPr>
          <a:xfrm>
            <a:off x="1544783" y="2202694"/>
            <a:ext cx="1717675" cy="1717675"/>
          </a:xfrm>
          <a:prstGeom prst="ellipse">
            <a:avLst/>
          </a:prstGeom>
        </p:spPr>
        <p:txBody>
          <a:bodyPr/>
          <a:lstStyle/>
          <a:p>
            <a:endParaRPr lang="en-US" dirty="0"/>
          </a:p>
        </p:txBody>
      </p:sp>
      <p:sp>
        <p:nvSpPr>
          <p:cNvPr id="10" name="Picture Placeholder 2"/>
          <p:cNvSpPr>
            <a:spLocks noGrp="1"/>
          </p:cNvSpPr>
          <p:nvPr>
            <p:ph type="pic" sz="quarter" idx="16"/>
          </p:nvPr>
        </p:nvSpPr>
        <p:spPr>
          <a:xfrm>
            <a:off x="5237162" y="2202694"/>
            <a:ext cx="1717675" cy="1717675"/>
          </a:xfrm>
          <a:prstGeom prst="ellipse">
            <a:avLst/>
          </a:prstGeom>
        </p:spPr>
        <p:txBody>
          <a:bodyPr/>
          <a:lstStyle/>
          <a:p>
            <a:endParaRPr lang="en-US"/>
          </a:p>
        </p:txBody>
      </p:sp>
      <p:sp>
        <p:nvSpPr>
          <p:cNvPr id="11" name="Picture Placeholder 2"/>
          <p:cNvSpPr>
            <a:spLocks noGrp="1"/>
          </p:cNvSpPr>
          <p:nvPr>
            <p:ph type="pic" sz="quarter" idx="17"/>
          </p:nvPr>
        </p:nvSpPr>
        <p:spPr>
          <a:xfrm>
            <a:off x="8929541" y="2202694"/>
            <a:ext cx="1717675" cy="1717675"/>
          </a:xfrm>
          <a:prstGeom prst="ellipse">
            <a:avLst/>
          </a:prstGeom>
        </p:spPr>
        <p:txBody>
          <a:bodyPr/>
          <a:lstStyle/>
          <a:p>
            <a:endParaRPr lang="en-US"/>
          </a:p>
        </p:txBody>
      </p:sp>
      <p:sp>
        <p:nvSpPr>
          <p:cNvPr id="12"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latin typeface="+mj-lt"/>
              </a:defRPr>
            </a:lvl1pPr>
          </a:lstStyle>
          <a:p>
            <a:pPr lvl="0"/>
            <a:r>
              <a:rPr lang="en-US" dirty="0"/>
              <a:t>Click to edit Master title style</a:t>
            </a:r>
          </a:p>
        </p:txBody>
      </p:sp>
      <p:sp>
        <p:nvSpPr>
          <p:cNvPr id="13"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Tree>
    <p:extLst>
      <p:ext uri="{BB962C8B-B14F-4D97-AF65-F5344CB8AC3E}">
        <p14:creationId xmlns:p14="http://schemas.microsoft.com/office/powerpoint/2010/main" val="328811888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5"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a:latin typeface="+mj-lt"/>
              </a:defRPr>
            </a:lvl1pPr>
          </a:lstStyle>
          <a:p>
            <a:pPr lvl="0"/>
            <a:r>
              <a:rPr lang="en-US" dirty="0"/>
              <a:t>Click to edit Master title style</a:t>
            </a:r>
          </a:p>
        </p:txBody>
      </p:sp>
      <p:sp>
        <p:nvSpPr>
          <p:cNvPr id="6"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a:solidFill>
                  <a:schemeClr val="tx1"/>
                </a:solidFill>
                <a:latin typeface="+mn-lt"/>
              </a:defRPr>
            </a:lvl1pPr>
          </a:lstStyle>
          <a:p>
            <a:r>
              <a:rPr lang="en-US" dirty="0"/>
              <a:t>Click to edit Master subtitle style</a:t>
            </a:r>
            <a:endParaRPr lang="id-ID" dirty="0"/>
          </a:p>
        </p:txBody>
      </p:sp>
    </p:spTree>
    <p:extLst>
      <p:ext uri="{BB962C8B-B14F-4D97-AF65-F5344CB8AC3E}">
        <p14:creationId xmlns:p14="http://schemas.microsoft.com/office/powerpoint/2010/main" val="4442577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1" name="Text Placeholder 8">
            <a:extLst>
              <a:ext uri="{FF2B5EF4-FFF2-40B4-BE49-F238E27FC236}">
                <a16:creationId xmlns:a16="http://schemas.microsoft.com/office/drawing/2014/main" id="{406F1EC7-54DC-42C4-A842-5BA036AEC7EF}"/>
              </a:ext>
            </a:extLst>
          </p:cNvPr>
          <p:cNvSpPr>
            <a:spLocks noGrp="1"/>
          </p:cNvSpPr>
          <p:nvPr>
            <p:ph type="body" sz="quarter" idx="17" hasCustomPrompt="1"/>
          </p:nvPr>
        </p:nvSpPr>
        <p:spPr>
          <a:xfrm>
            <a:off x="5416839" y="553934"/>
            <a:ext cx="6350997" cy="667088"/>
          </a:xfrm>
        </p:spPr>
        <p:txBody>
          <a:bodyPr anchor="t">
            <a:normAutofit/>
          </a:bodyPr>
          <a:lstStyle>
            <a:lvl1pPr marL="0" indent="0" algn="r">
              <a:buNone/>
              <a:defRPr sz="4000" b="1">
                <a:latin typeface="+mj-lt"/>
              </a:defRPr>
            </a:lvl1pPr>
          </a:lstStyle>
          <a:p>
            <a:pPr lvl="0"/>
            <a:r>
              <a:rPr lang="en-US" dirty="0"/>
              <a:t>Click to edit Master title style</a:t>
            </a:r>
          </a:p>
        </p:txBody>
      </p:sp>
      <p:sp>
        <p:nvSpPr>
          <p:cNvPr id="12" name="Text Placeholder 12">
            <a:extLst>
              <a:ext uri="{FF2B5EF4-FFF2-40B4-BE49-F238E27FC236}">
                <a16:creationId xmlns:a16="http://schemas.microsoft.com/office/drawing/2014/main" id="{5D2FDCA9-2FB5-4BEE-B82E-D725987BF382}"/>
              </a:ext>
            </a:extLst>
          </p:cNvPr>
          <p:cNvSpPr>
            <a:spLocks noGrp="1"/>
          </p:cNvSpPr>
          <p:nvPr>
            <p:ph type="body" sz="quarter" idx="18" hasCustomPrompt="1"/>
          </p:nvPr>
        </p:nvSpPr>
        <p:spPr>
          <a:xfrm>
            <a:off x="8337909" y="1079402"/>
            <a:ext cx="3429928" cy="300370"/>
          </a:xfrm>
        </p:spPr>
        <p:txBody>
          <a:bodyPr>
            <a:noAutofit/>
          </a:bodyPr>
          <a:lstStyle>
            <a:lvl1pPr marL="0" indent="0" algn="r">
              <a:buNone/>
              <a:defRPr sz="1400">
                <a:solidFill>
                  <a:schemeClr val="tx1"/>
                </a:solidFill>
                <a:latin typeface="+mn-lt"/>
              </a:defRPr>
            </a:lvl1pPr>
          </a:lstStyle>
          <a:p>
            <a:r>
              <a:rPr lang="en-US" dirty="0"/>
              <a:t>Click to edit Master subtitle style</a:t>
            </a:r>
            <a:endParaRPr lang="id-ID" dirty="0"/>
          </a:p>
        </p:txBody>
      </p:sp>
    </p:spTree>
    <p:extLst>
      <p:ext uri="{BB962C8B-B14F-4D97-AF65-F5344CB8AC3E}">
        <p14:creationId xmlns:p14="http://schemas.microsoft.com/office/powerpoint/2010/main" val="6922776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480958" y="0"/>
            <a:ext cx="6711043" cy="6858000"/>
          </a:xfrm>
          <a:custGeom>
            <a:avLst/>
            <a:gdLst>
              <a:gd name="connsiteX0" fmla="*/ 1160143 w 6711043"/>
              <a:gd name="connsiteY0" fmla="*/ 0 h 6858000"/>
              <a:gd name="connsiteX1" fmla="*/ 6711043 w 6711043"/>
              <a:gd name="connsiteY1" fmla="*/ 0 h 6858000"/>
              <a:gd name="connsiteX2" fmla="*/ 6711043 w 6711043"/>
              <a:gd name="connsiteY2" fmla="*/ 5831421 h 6858000"/>
              <a:gd name="connsiteX3" fmla="*/ 6594167 w 6711043"/>
              <a:gd name="connsiteY3" fmla="*/ 5937646 h 6858000"/>
              <a:gd name="connsiteX4" fmla="*/ 4237841 w 6711043"/>
              <a:gd name="connsiteY4" fmla="*/ 6852757 h 6858000"/>
              <a:gd name="connsiteX5" fmla="*/ 4030473 w 6711043"/>
              <a:gd name="connsiteY5" fmla="*/ 6858000 h 6858000"/>
              <a:gd name="connsiteX6" fmla="*/ 4030397 w 6711043"/>
              <a:gd name="connsiteY6" fmla="*/ 6858000 h 6858000"/>
              <a:gd name="connsiteX7" fmla="*/ 3823029 w 6711043"/>
              <a:gd name="connsiteY7" fmla="*/ 6852757 h 6858000"/>
              <a:gd name="connsiteX8" fmla="*/ 0 w 6711043"/>
              <a:gd name="connsiteY8" fmla="*/ 2827565 h 6858000"/>
              <a:gd name="connsiteX9" fmla="*/ 920355 w 6711043"/>
              <a:gd name="connsiteY9" fmla="*/ 263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1043" h="6858000">
                <a:moveTo>
                  <a:pt x="1160143" y="0"/>
                </a:moveTo>
                <a:lnTo>
                  <a:pt x="6711043" y="0"/>
                </a:lnTo>
                <a:lnTo>
                  <a:pt x="6711043" y="5831421"/>
                </a:lnTo>
                <a:lnTo>
                  <a:pt x="6594167" y="5937646"/>
                </a:lnTo>
                <a:cubicBezTo>
                  <a:pt x="5947234" y="6471542"/>
                  <a:pt x="5130882" y="6807488"/>
                  <a:pt x="4237841" y="6852757"/>
                </a:cubicBezTo>
                <a:lnTo>
                  <a:pt x="4030473" y="6858000"/>
                </a:lnTo>
                <a:lnTo>
                  <a:pt x="4030397" y="6858000"/>
                </a:lnTo>
                <a:lnTo>
                  <a:pt x="3823029" y="6852757"/>
                </a:lnTo>
                <a:cubicBezTo>
                  <a:pt x="1693469" y="6744809"/>
                  <a:pt x="0" y="4983952"/>
                  <a:pt x="0" y="2827565"/>
                </a:cubicBezTo>
                <a:cubicBezTo>
                  <a:pt x="0" y="1853713"/>
                  <a:pt x="345390" y="960531"/>
                  <a:pt x="920355" y="263834"/>
                </a:cubicBezTo>
                <a:close/>
              </a:path>
            </a:pathLst>
          </a:custGeom>
        </p:spPr>
        <p:txBody>
          <a:bodyPr wrap="square">
            <a:noAutofit/>
          </a:bodyPr>
          <a:lstStyle/>
          <a:p>
            <a:endParaRPr lang="en-US"/>
          </a:p>
        </p:txBody>
      </p:sp>
    </p:spTree>
    <p:extLst>
      <p:ext uri="{BB962C8B-B14F-4D97-AF65-F5344CB8AC3E}">
        <p14:creationId xmlns:p14="http://schemas.microsoft.com/office/powerpoint/2010/main" val="9400170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 y="3740727"/>
            <a:ext cx="12192000" cy="3117273"/>
          </a:xfrm>
          <a:prstGeom prst="rect">
            <a:avLst/>
          </a:prstGeom>
        </p:spPr>
        <p:txBody>
          <a:bodyPr wrap="square">
            <a:noAutofit/>
          </a:bodyPr>
          <a:lstStyle/>
          <a:p>
            <a:endParaRPr lang="en-US"/>
          </a:p>
        </p:txBody>
      </p:sp>
      <p:sp>
        <p:nvSpPr>
          <p:cNvPr id="12" name="Rectangle 11"/>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5"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i="0">
                <a:solidFill>
                  <a:schemeClr val="tx1"/>
                </a:solidFill>
                <a:latin typeface="Raleway ExtraBold" panose="020B0503030101060003" pitchFamily="34" charset="77"/>
              </a:defRPr>
            </a:lvl1pPr>
          </a:lstStyle>
          <a:p>
            <a:pPr lvl="0"/>
            <a:r>
              <a:rPr lang="en-US" dirty="0"/>
              <a:t>CLICK TO EDIT MASTER TITLE STYLE</a:t>
            </a:r>
          </a:p>
        </p:txBody>
      </p:sp>
      <p:sp>
        <p:nvSpPr>
          <p:cNvPr id="16"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b="0" i="0">
                <a:solidFill>
                  <a:schemeClr val="tx1"/>
                </a:solidFill>
                <a:latin typeface="Raleway" panose="020B0503030101060003" pitchFamily="34" charset="77"/>
              </a:defRPr>
            </a:lvl1pPr>
          </a:lstStyle>
          <a:p>
            <a:r>
              <a:rPr lang="en-US" dirty="0"/>
              <a:t>Click to edit Master subtitle style</a:t>
            </a:r>
            <a:endParaRPr lang="id-ID" dirty="0"/>
          </a:p>
        </p:txBody>
      </p:sp>
    </p:spTree>
    <p:extLst>
      <p:ext uri="{BB962C8B-B14F-4D97-AF65-F5344CB8AC3E}">
        <p14:creationId xmlns:p14="http://schemas.microsoft.com/office/powerpoint/2010/main" val="34090010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2" name="Rectangle 11"/>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5"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381000" y="545762"/>
            <a:ext cx="7617416" cy="667088"/>
          </a:xfrm>
        </p:spPr>
        <p:txBody>
          <a:bodyPr anchor="t">
            <a:normAutofit/>
          </a:bodyPr>
          <a:lstStyle>
            <a:lvl1pPr marL="0" indent="0" algn="l">
              <a:buNone/>
              <a:defRPr sz="4000" b="1">
                <a:solidFill>
                  <a:schemeClr val="tx1"/>
                </a:solidFill>
                <a:latin typeface="+mj-lt"/>
              </a:defRPr>
            </a:lvl1pPr>
          </a:lstStyle>
          <a:p>
            <a:pPr lvl="0"/>
            <a:r>
              <a:rPr lang="en-US" dirty="0"/>
              <a:t>Click to edit Master title style</a:t>
            </a:r>
          </a:p>
        </p:txBody>
      </p:sp>
      <p:sp>
        <p:nvSpPr>
          <p:cNvPr id="16"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381000" y="1071230"/>
            <a:ext cx="3429928" cy="300370"/>
          </a:xfrm>
        </p:spPr>
        <p:txBody>
          <a:bodyPr>
            <a:noAutofit/>
          </a:bodyPr>
          <a:lstStyle>
            <a:lvl1pPr marL="0" indent="0" algn="l">
              <a:buNone/>
              <a:defRPr sz="1400">
                <a:solidFill>
                  <a:schemeClr val="tx1"/>
                </a:solidFill>
                <a:latin typeface="+mn-lt"/>
              </a:defRPr>
            </a:lvl1pPr>
          </a:lstStyle>
          <a:p>
            <a:r>
              <a:rPr lang="en-US" dirty="0"/>
              <a:t>Click to edit Master subtitle style</a:t>
            </a:r>
            <a:endParaRPr lang="id-ID" dirty="0"/>
          </a:p>
        </p:txBody>
      </p:sp>
    </p:spTree>
    <p:extLst>
      <p:ext uri="{BB962C8B-B14F-4D97-AF65-F5344CB8AC3E}">
        <p14:creationId xmlns:p14="http://schemas.microsoft.com/office/powerpoint/2010/main" val="3550959721"/>
      </p:ext>
    </p:extLst>
  </p:cSld>
  <p:clrMapOvr>
    <a:masterClrMapping/>
  </p:clrMapOvr>
  <p:extLst mod="1">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1199357" y="3548691"/>
            <a:ext cx="1785310" cy="1785310"/>
          </a:xfrm>
          <a:prstGeom prst="ellipse">
            <a:avLst/>
          </a:prstGeom>
        </p:spPr>
        <p:txBody>
          <a:bodyPr/>
          <a:lstStyle/>
          <a:p>
            <a:endParaRPr lang="en-US" dirty="0"/>
          </a:p>
        </p:txBody>
      </p:sp>
      <p:sp>
        <p:nvSpPr>
          <p:cNvPr id="10" name="Picture Placeholder 2"/>
          <p:cNvSpPr>
            <a:spLocks noGrp="1"/>
          </p:cNvSpPr>
          <p:nvPr>
            <p:ph type="pic" sz="quarter" idx="17"/>
          </p:nvPr>
        </p:nvSpPr>
        <p:spPr>
          <a:xfrm>
            <a:off x="6380957" y="3548691"/>
            <a:ext cx="1785310" cy="1785310"/>
          </a:xfrm>
          <a:prstGeom prst="ellipse">
            <a:avLst/>
          </a:prstGeom>
        </p:spPr>
        <p:txBody>
          <a:bodyPr/>
          <a:lstStyle/>
          <a:p>
            <a:endParaRPr lang="en-US" dirty="0"/>
          </a:p>
        </p:txBody>
      </p:sp>
      <p:sp>
        <p:nvSpPr>
          <p:cNvPr id="12" name="Picture Placeholder 11"/>
          <p:cNvSpPr>
            <a:spLocks noGrp="1"/>
          </p:cNvSpPr>
          <p:nvPr>
            <p:ph type="pic" sz="quarter" idx="16"/>
          </p:nvPr>
        </p:nvSpPr>
        <p:spPr>
          <a:xfrm>
            <a:off x="0" y="-6350"/>
            <a:ext cx="12192000" cy="3155950"/>
          </a:xfrm>
          <a:custGeom>
            <a:avLst/>
            <a:gdLst>
              <a:gd name="connsiteX0" fmla="*/ 0 w 12192000"/>
              <a:gd name="connsiteY0" fmla="*/ 0 h 3998194"/>
              <a:gd name="connsiteX1" fmla="*/ 12192000 w 12192000"/>
              <a:gd name="connsiteY1" fmla="*/ 0 h 3998194"/>
              <a:gd name="connsiteX2" fmla="*/ 12192000 w 12192000"/>
              <a:gd name="connsiteY2" fmla="*/ 1958900 h 3998194"/>
              <a:gd name="connsiteX3" fmla="*/ 12148153 w 12192000"/>
              <a:gd name="connsiteY3" fmla="*/ 1994717 h 3998194"/>
              <a:gd name="connsiteX4" fmla="*/ 6096000 w 12192000"/>
              <a:gd name="connsiteY4" fmla="*/ 3998194 h 3998194"/>
              <a:gd name="connsiteX5" fmla="*/ 43847 w 12192000"/>
              <a:gd name="connsiteY5" fmla="*/ 1994717 h 3998194"/>
              <a:gd name="connsiteX6" fmla="*/ 0 w 12192000"/>
              <a:gd name="connsiteY6" fmla="*/ 1958900 h 399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8194">
                <a:moveTo>
                  <a:pt x="0" y="0"/>
                </a:moveTo>
                <a:lnTo>
                  <a:pt x="12192000" y="0"/>
                </a:lnTo>
                <a:lnTo>
                  <a:pt x="12192000" y="1958900"/>
                </a:lnTo>
                <a:lnTo>
                  <a:pt x="12148153" y="1994717"/>
                </a:lnTo>
                <a:cubicBezTo>
                  <a:pt x="10549669" y="3239512"/>
                  <a:pt x="8426242" y="3998194"/>
                  <a:pt x="6096000" y="3998194"/>
                </a:cubicBezTo>
                <a:cubicBezTo>
                  <a:pt x="3765757" y="3998194"/>
                  <a:pt x="1642331" y="3239512"/>
                  <a:pt x="43847" y="1994717"/>
                </a:cubicBezTo>
                <a:lnTo>
                  <a:pt x="0" y="1958900"/>
                </a:lnTo>
                <a:close/>
              </a:path>
            </a:pathLst>
          </a:custGeom>
        </p:spPr>
        <p:txBody>
          <a:bodyPr wrap="square">
            <a:noAutofit/>
          </a:bodyPr>
          <a:lstStyle/>
          <a:p>
            <a:endParaRPr lang="en-US"/>
          </a:p>
        </p:txBody>
      </p:sp>
      <p:sp>
        <p:nvSpPr>
          <p:cNvPr id="3"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i="0">
                <a:latin typeface="Raleway ExtraBold" panose="020B0503030101060003" pitchFamily="34" charset="77"/>
              </a:defRPr>
            </a:lvl1pPr>
          </a:lstStyle>
          <a:p>
            <a:pPr lvl="0"/>
            <a:r>
              <a:rPr lang="en-US" dirty="0"/>
              <a:t>CLICK TO EDIT MASTER TITLE STYLE</a:t>
            </a:r>
          </a:p>
        </p:txBody>
      </p:sp>
      <p:sp>
        <p:nvSpPr>
          <p:cNvPr id="4"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b="0" i="0">
                <a:solidFill>
                  <a:schemeClr val="tx1"/>
                </a:solidFill>
                <a:latin typeface="Raleway" panose="020B0503030101060003" pitchFamily="34" charset="77"/>
              </a:defRPr>
            </a:lvl1pPr>
          </a:lstStyle>
          <a:p>
            <a:r>
              <a:rPr lang="en-US" dirty="0"/>
              <a:t>Click to edit Master subtitle style</a:t>
            </a:r>
            <a:endParaRPr lang="id-ID" dirty="0"/>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Tree>
    <p:extLst>
      <p:ext uri="{BB962C8B-B14F-4D97-AF65-F5344CB8AC3E}">
        <p14:creationId xmlns:p14="http://schemas.microsoft.com/office/powerpoint/2010/main" val="893431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userDrawn="1">
          <p15:clr>
            <a:srgbClr val="FBAE40"/>
          </p15:clr>
        </p15:guide>
        <p15:guide id="0" pos="576" userDrawn="1">
          <p15:clr>
            <a:srgbClr val="FBAE40"/>
          </p15:clr>
        </p15:guide>
        <p15:guide id="3" pos="710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922382378"/>
      </p:ext>
    </p:extLst>
  </p:cSld>
  <p:clrMapOvr>
    <a:masterClrMapping/>
  </p:clrMapOvr>
  <p:extLst mod="1">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F7B868-FA01-4899-B1B8-A48575930AD6}"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2" y="0"/>
            <a:ext cx="7270569" cy="6858000"/>
          </a:xfrm>
          <a:custGeom>
            <a:avLst/>
            <a:gdLst>
              <a:gd name="connsiteX0" fmla="*/ 0 w 7270569"/>
              <a:gd name="connsiteY0" fmla="*/ 0 h 6858000"/>
              <a:gd name="connsiteX1" fmla="*/ 6064932 w 7270569"/>
              <a:gd name="connsiteY1" fmla="*/ 0 h 6858000"/>
              <a:gd name="connsiteX2" fmla="*/ 6288768 w 7270569"/>
              <a:gd name="connsiteY2" fmla="*/ 246282 h 6858000"/>
              <a:gd name="connsiteX3" fmla="*/ 7270569 w 7270569"/>
              <a:gd name="connsiteY3" fmla="*/ 2981175 h 6858000"/>
              <a:gd name="connsiteX4" fmla="*/ 4835070 w 7270569"/>
              <a:gd name="connsiteY4" fmla="*/ 6856715 h 6858000"/>
              <a:gd name="connsiteX5" fmla="*/ 4832227 w 7270569"/>
              <a:gd name="connsiteY5" fmla="*/ 6858000 h 6858000"/>
              <a:gd name="connsiteX6" fmla="*/ 1109874 w 7270569"/>
              <a:gd name="connsiteY6" fmla="*/ 6858000 h 6858000"/>
              <a:gd name="connsiteX7" fmla="*/ 1107031 w 7270569"/>
              <a:gd name="connsiteY7" fmla="*/ 6856715 h 6858000"/>
              <a:gd name="connsiteX8" fmla="*/ 236157 w 7270569"/>
              <a:gd name="connsiteY8" fmla="*/ 6298893 h 6858000"/>
              <a:gd name="connsiteX9" fmla="*/ 0 w 7270569"/>
              <a:gd name="connsiteY9" fmla="*/ 6084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0569" h="6858000">
                <a:moveTo>
                  <a:pt x="0" y="0"/>
                </a:moveTo>
                <a:lnTo>
                  <a:pt x="6064932" y="0"/>
                </a:lnTo>
                <a:lnTo>
                  <a:pt x="6288768" y="246282"/>
                </a:lnTo>
                <a:cubicBezTo>
                  <a:pt x="6902120" y="989492"/>
                  <a:pt x="7270569" y="1942306"/>
                  <a:pt x="7270569" y="2981175"/>
                </a:cubicBezTo>
                <a:cubicBezTo>
                  <a:pt x="7270569" y="4687890"/>
                  <a:pt x="6276132" y="6162340"/>
                  <a:pt x="4835070" y="6856715"/>
                </a:cubicBezTo>
                <a:lnTo>
                  <a:pt x="4832227" y="6858000"/>
                </a:lnTo>
                <a:lnTo>
                  <a:pt x="1109874" y="6858000"/>
                </a:lnTo>
                <a:lnTo>
                  <a:pt x="1107031" y="6856715"/>
                </a:lnTo>
                <a:cubicBezTo>
                  <a:pt x="793756" y="6705764"/>
                  <a:pt x="501589" y="6517947"/>
                  <a:pt x="236157" y="6298893"/>
                </a:cubicBezTo>
                <a:lnTo>
                  <a:pt x="0" y="6084260"/>
                </a:lnTo>
                <a:close/>
              </a:path>
            </a:pathLst>
          </a:custGeom>
        </p:spPr>
        <p:txBody>
          <a:bodyPr wrap="square">
            <a:noAutofit/>
          </a:bodyPr>
          <a:lstStyle/>
          <a:p>
            <a:endParaRPr lang="en-US"/>
          </a:p>
        </p:txBody>
      </p:sp>
    </p:spTree>
    <p:extLst>
      <p:ext uri="{BB962C8B-B14F-4D97-AF65-F5344CB8AC3E}">
        <p14:creationId xmlns:p14="http://schemas.microsoft.com/office/powerpoint/2010/main" val="9440194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0"/>
            <a:ext cx="6096000" cy="6858000"/>
          </a:xfrm>
          <a:custGeom>
            <a:avLst/>
            <a:gdLst>
              <a:gd name="connsiteX0" fmla="*/ 0 w 6096000"/>
              <a:gd name="connsiteY0" fmla="*/ 0 h 6858000"/>
              <a:gd name="connsiteX1" fmla="*/ 4645241 w 6096000"/>
              <a:gd name="connsiteY1" fmla="*/ 0 h 6858000"/>
              <a:gd name="connsiteX2" fmla="*/ 4695518 w 6096000"/>
              <a:gd name="connsiteY2" fmla="*/ 47934 h 6858000"/>
              <a:gd name="connsiteX3" fmla="*/ 6089780 w 6096000"/>
              <a:gd name="connsiteY3" fmla="*/ 3182943 h 6858000"/>
              <a:gd name="connsiteX4" fmla="*/ 6096000 w 6096000"/>
              <a:gd name="connsiteY4" fmla="*/ 3428962 h 6858000"/>
              <a:gd name="connsiteX5" fmla="*/ 6096000 w 6096000"/>
              <a:gd name="connsiteY5" fmla="*/ 3429041 h 6858000"/>
              <a:gd name="connsiteX6" fmla="*/ 6089780 w 6096000"/>
              <a:gd name="connsiteY6" fmla="*/ 3675059 h 6858000"/>
              <a:gd name="connsiteX7" fmla="*/ 4695518 w 6096000"/>
              <a:gd name="connsiteY7" fmla="*/ 6810068 h 6858000"/>
              <a:gd name="connsiteX8" fmla="*/ 4645243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4645241" y="0"/>
                </a:lnTo>
                <a:lnTo>
                  <a:pt x="4695518" y="47934"/>
                </a:lnTo>
                <a:cubicBezTo>
                  <a:pt x="5506727" y="859144"/>
                  <a:pt x="6027813" y="1960478"/>
                  <a:pt x="6089780" y="3182943"/>
                </a:cubicBezTo>
                <a:lnTo>
                  <a:pt x="6096000" y="3428962"/>
                </a:lnTo>
                <a:lnTo>
                  <a:pt x="6096000" y="3429041"/>
                </a:lnTo>
                <a:lnTo>
                  <a:pt x="6089780" y="3675059"/>
                </a:lnTo>
                <a:cubicBezTo>
                  <a:pt x="6027813" y="4897524"/>
                  <a:pt x="5506727" y="5998859"/>
                  <a:pt x="4695518" y="6810068"/>
                </a:cubicBezTo>
                <a:lnTo>
                  <a:pt x="4645243" y="6858000"/>
                </a:lnTo>
                <a:lnTo>
                  <a:pt x="0" y="6858000"/>
                </a:lnTo>
                <a:close/>
              </a:path>
            </a:pathLst>
          </a:custGeom>
        </p:spPr>
        <p:txBody>
          <a:bodyPr wrap="square">
            <a:noAutofit/>
          </a:bodyPr>
          <a:lstStyle/>
          <a:p>
            <a:endParaRPr lang="en-US"/>
          </a:p>
        </p:txBody>
      </p:sp>
      <p:sp>
        <p:nvSpPr>
          <p:cNvPr id="4" name="Date Placeholder 3"/>
          <p:cNvSpPr>
            <a:spLocks noGrp="1"/>
          </p:cNvSpPr>
          <p:nvPr>
            <p:ph type="dt" sz="half" idx="10"/>
          </p:nvPr>
        </p:nvSpPr>
        <p:spPr/>
        <p:txBody>
          <a:bodyPr/>
          <a:lstStyle/>
          <a:p>
            <a:fld id="{0EF7B868-FA01-4899-B1B8-A48575930AD6}"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Tree>
    <p:extLst>
      <p:ext uri="{BB962C8B-B14F-4D97-AF65-F5344CB8AC3E}">
        <p14:creationId xmlns:p14="http://schemas.microsoft.com/office/powerpoint/2010/main" val="10965327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F7B868-FA01-4899-B1B8-A48575930AD6}"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9" name="Picture Placeholder 8"/>
          <p:cNvSpPr>
            <a:spLocks noGrp="1"/>
          </p:cNvSpPr>
          <p:nvPr>
            <p:ph type="pic" sz="quarter" idx="12"/>
          </p:nvPr>
        </p:nvSpPr>
        <p:spPr>
          <a:xfrm>
            <a:off x="5306518" y="1"/>
            <a:ext cx="6885482" cy="5981075"/>
          </a:xfrm>
          <a:custGeom>
            <a:avLst/>
            <a:gdLst>
              <a:gd name="connsiteX0" fmla="*/ 567524 w 6885482"/>
              <a:gd name="connsiteY0" fmla="*/ 0 h 5981075"/>
              <a:gd name="connsiteX1" fmla="*/ 6885482 w 6885482"/>
              <a:gd name="connsiteY1" fmla="*/ 0 h 5981075"/>
              <a:gd name="connsiteX2" fmla="*/ 6885482 w 6885482"/>
              <a:gd name="connsiteY2" fmla="*/ 4655428 h 5981075"/>
              <a:gd name="connsiteX3" fmla="*/ 6730120 w 6885482"/>
              <a:gd name="connsiteY3" fmla="*/ 4826369 h 5981075"/>
              <a:gd name="connsiteX4" fmla="*/ 3942413 w 6885482"/>
              <a:gd name="connsiteY4" fmla="*/ 5981075 h 5981075"/>
              <a:gd name="connsiteX5" fmla="*/ 0 w 6885482"/>
              <a:gd name="connsiteY5" fmla="*/ 2038662 h 5981075"/>
              <a:gd name="connsiteX6" fmla="*/ 475828 w 6885482"/>
              <a:gd name="connsiteY6" fmla="*/ 159474 h 5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5482" h="5981075">
                <a:moveTo>
                  <a:pt x="567524" y="0"/>
                </a:moveTo>
                <a:lnTo>
                  <a:pt x="6885482" y="0"/>
                </a:lnTo>
                <a:lnTo>
                  <a:pt x="6885482" y="4655428"/>
                </a:lnTo>
                <a:lnTo>
                  <a:pt x="6730120" y="4826369"/>
                </a:lnTo>
                <a:cubicBezTo>
                  <a:pt x="6016684" y="5539806"/>
                  <a:pt x="5031080" y="5981075"/>
                  <a:pt x="3942413" y="5981075"/>
                </a:cubicBezTo>
                <a:cubicBezTo>
                  <a:pt x="1765078" y="5981075"/>
                  <a:pt x="0" y="4215997"/>
                  <a:pt x="0" y="2038662"/>
                </a:cubicBezTo>
                <a:cubicBezTo>
                  <a:pt x="0" y="1358245"/>
                  <a:pt x="172371" y="718087"/>
                  <a:pt x="475828" y="159474"/>
                </a:cubicBezTo>
                <a:close/>
              </a:path>
            </a:pathLst>
          </a:custGeom>
        </p:spPr>
        <p:txBody>
          <a:bodyPr wrap="square">
            <a:noAutofit/>
          </a:bodyPr>
          <a:lstStyle/>
          <a:p>
            <a:endParaRPr lang="en-US"/>
          </a:p>
        </p:txBody>
      </p:sp>
    </p:spTree>
    <p:extLst>
      <p:ext uri="{BB962C8B-B14F-4D97-AF65-F5344CB8AC3E}">
        <p14:creationId xmlns:p14="http://schemas.microsoft.com/office/powerpoint/2010/main" val="35794196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F7B868-FA01-4899-B1B8-A48575930AD6}" type="datetimeFigureOut">
              <a:rPr lang="en-US" smtClean="0"/>
              <a:t>2/11/20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9" name="Picture Placeholder 8"/>
          <p:cNvSpPr>
            <a:spLocks noGrp="1"/>
          </p:cNvSpPr>
          <p:nvPr>
            <p:ph type="pic" sz="quarter" idx="12"/>
          </p:nvPr>
        </p:nvSpPr>
        <p:spPr>
          <a:xfrm>
            <a:off x="6096002" y="0"/>
            <a:ext cx="6095999" cy="6858000"/>
          </a:xfrm>
          <a:custGeom>
            <a:avLst/>
            <a:gdLst>
              <a:gd name="connsiteX0" fmla="*/ 1460862 w 6095999"/>
              <a:gd name="connsiteY0" fmla="*/ 0 h 6858000"/>
              <a:gd name="connsiteX1" fmla="*/ 6095999 w 6095999"/>
              <a:gd name="connsiteY1" fmla="*/ 0 h 6858000"/>
              <a:gd name="connsiteX2" fmla="*/ 6095999 w 6095999"/>
              <a:gd name="connsiteY2" fmla="*/ 6858000 h 6858000"/>
              <a:gd name="connsiteX3" fmla="*/ 1460862 w 6095999"/>
              <a:gd name="connsiteY3" fmla="*/ 6858000 h 6858000"/>
              <a:gd name="connsiteX4" fmla="*/ 1393889 w 6095999"/>
              <a:gd name="connsiteY4" fmla="*/ 6794148 h 6858000"/>
              <a:gd name="connsiteX5" fmla="*/ 0 w 6095999"/>
              <a:gd name="connsiteY5" fmla="*/ 3429000 h 6858000"/>
              <a:gd name="connsiteX6" fmla="*/ 1393889 w 6095999"/>
              <a:gd name="connsiteY6" fmla="*/ 638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58000">
                <a:moveTo>
                  <a:pt x="1460862" y="0"/>
                </a:moveTo>
                <a:lnTo>
                  <a:pt x="6095999" y="0"/>
                </a:lnTo>
                <a:lnTo>
                  <a:pt x="6095999" y="6858000"/>
                </a:lnTo>
                <a:lnTo>
                  <a:pt x="1460862" y="6858000"/>
                </a:lnTo>
                <a:lnTo>
                  <a:pt x="1393889" y="6794148"/>
                </a:lnTo>
                <a:cubicBezTo>
                  <a:pt x="532673" y="5932931"/>
                  <a:pt x="0" y="4743172"/>
                  <a:pt x="0" y="3429000"/>
                </a:cubicBezTo>
                <a:cubicBezTo>
                  <a:pt x="0" y="2114828"/>
                  <a:pt x="532673" y="925069"/>
                  <a:pt x="1393889" y="63853"/>
                </a:cubicBezTo>
                <a:close/>
              </a:path>
            </a:pathLst>
          </a:custGeom>
        </p:spPr>
        <p:txBody>
          <a:bodyPr wrap="square">
            <a:noAutofit/>
          </a:bodyPr>
          <a:lstStyle/>
          <a:p>
            <a:endParaRPr lang="en-US"/>
          </a:p>
        </p:txBody>
      </p:sp>
    </p:spTree>
    <p:extLst>
      <p:ext uri="{BB962C8B-B14F-4D97-AF65-F5344CB8AC3E}">
        <p14:creationId xmlns:p14="http://schemas.microsoft.com/office/powerpoint/2010/main" val="533133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739" name="Picture Placeholder 3738"/>
          <p:cNvSpPr>
            <a:spLocks noGrp="1"/>
          </p:cNvSpPr>
          <p:nvPr>
            <p:ph type="pic" sz="quarter" idx="15"/>
          </p:nvPr>
        </p:nvSpPr>
        <p:spPr>
          <a:xfrm>
            <a:off x="0" y="0"/>
            <a:ext cx="12192000" cy="4090549"/>
          </a:xfrm>
          <a:custGeom>
            <a:avLst/>
            <a:gdLst>
              <a:gd name="connsiteX0" fmla="*/ 0 w 12192000"/>
              <a:gd name="connsiteY0" fmla="*/ 0 h 3503253"/>
              <a:gd name="connsiteX1" fmla="*/ 12192000 w 12192000"/>
              <a:gd name="connsiteY1" fmla="*/ 0 h 3503253"/>
              <a:gd name="connsiteX2" fmla="*/ 12192000 w 12192000"/>
              <a:gd name="connsiteY2" fmla="*/ 942432 h 3503253"/>
              <a:gd name="connsiteX3" fmla="*/ 12135630 w 12192000"/>
              <a:gd name="connsiteY3" fmla="*/ 1001557 h 3503253"/>
              <a:gd name="connsiteX4" fmla="*/ 6096000 w 12192000"/>
              <a:gd name="connsiteY4" fmla="*/ 3503253 h 3503253"/>
              <a:gd name="connsiteX5" fmla="*/ 56370 w 12192000"/>
              <a:gd name="connsiteY5" fmla="*/ 1001557 h 3503253"/>
              <a:gd name="connsiteX6" fmla="*/ 0 w 12192000"/>
              <a:gd name="connsiteY6" fmla="*/ 942432 h 350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503253">
                <a:moveTo>
                  <a:pt x="0" y="0"/>
                </a:moveTo>
                <a:lnTo>
                  <a:pt x="12192000" y="0"/>
                </a:lnTo>
                <a:lnTo>
                  <a:pt x="12192000" y="942432"/>
                </a:lnTo>
                <a:lnTo>
                  <a:pt x="12135630" y="1001557"/>
                </a:lnTo>
                <a:cubicBezTo>
                  <a:pt x="10589954" y="2547233"/>
                  <a:pt x="8454622" y="3503253"/>
                  <a:pt x="6096000" y="3503253"/>
                </a:cubicBezTo>
                <a:cubicBezTo>
                  <a:pt x="3737378" y="3503253"/>
                  <a:pt x="1602046" y="2547233"/>
                  <a:pt x="56370" y="1001557"/>
                </a:cubicBezTo>
                <a:lnTo>
                  <a:pt x="0" y="942432"/>
                </a:lnTo>
                <a:close/>
              </a:path>
            </a:pathLst>
          </a:custGeom>
        </p:spPr>
        <p:txBody>
          <a:bodyPr wrap="square">
            <a:noAutofit/>
          </a:bodyPr>
          <a:lstStyle/>
          <a:p>
            <a:endParaRPr lang="en-US"/>
          </a:p>
        </p:txBody>
      </p:sp>
      <p:sp>
        <p:nvSpPr>
          <p:cNvPr id="8" name="Rectangle 7"/>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3734" name="Text Placeholder 8">
            <a:extLst>
              <a:ext uri="{FF2B5EF4-FFF2-40B4-BE49-F238E27FC236}">
                <a16:creationId xmlns:a16="http://schemas.microsoft.com/office/drawing/2014/main" id="{406F1EC7-54DC-42C4-A842-5BA036AEC7EF}"/>
              </a:ext>
            </a:extLst>
          </p:cNvPr>
          <p:cNvSpPr>
            <a:spLocks noGrp="1"/>
          </p:cNvSpPr>
          <p:nvPr>
            <p:ph type="body" sz="quarter" idx="13" hasCustomPrompt="1"/>
          </p:nvPr>
        </p:nvSpPr>
        <p:spPr>
          <a:xfrm>
            <a:off x="2287292" y="545762"/>
            <a:ext cx="7617416" cy="667088"/>
          </a:xfrm>
        </p:spPr>
        <p:txBody>
          <a:bodyPr anchor="t">
            <a:normAutofit/>
          </a:bodyPr>
          <a:lstStyle>
            <a:lvl1pPr marL="0" indent="0" algn="ctr">
              <a:buNone/>
              <a:defRPr sz="4000" b="1" i="0">
                <a:solidFill>
                  <a:schemeClr val="bg1"/>
                </a:solidFill>
                <a:latin typeface="Raleway ExtraBold" panose="020B0503030101060003" pitchFamily="34" charset="77"/>
              </a:defRPr>
            </a:lvl1pPr>
          </a:lstStyle>
          <a:p>
            <a:pPr lvl="0"/>
            <a:r>
              <a:rPr lang="en-US" dirty="0"/>
              <a:t>CLICK TO EDIT MASTER TITLE STYLE</a:t>
            </a:r>
          </a:p>
        </p:txBody>
      </p:sp>
      <p:sp>
        <p:nvSpPr>
          <p:cNvPr id="3735" name="Text Placeholder 12">
            <a:extLst>
              <a:ext uri="{FF2B5EF4-FFF2-40B4-BE49-F238E27FC236}">
                <a16:creationId xmlns:a16="http://schemas.microsoft.com/office/drawing/2014/main" id="{5D2FDCA9-2FB5-4BEE-B82E-D725987BF382}"/>
              </a:ext>
            </a:extLst>
          </p:cNvPr>
          <p:cNvSpPr>
            <a:spLocks noGrp="1"/>
          </p:cNvSpPr>
          <p:nvPr>
            <p:ph type="body" sz="quarter" idx="14" hasCustomPrompt="1"/>
          </p:nvPr>
        </p:nvSpPr>
        <p:spPr>
          <a:xfrm>
            <a:off x="4381036" y="1071230"/>
            <a:ext cx="3429928" cy="300370"/>
          </a:xfrm>
        </p:spPr>
        <p:txBody>
          <a:bodyPr>
            <a:noAutofit/>
          </a:bodyPr>
          <a:lstStyle>
            <a:lvl1pPr marL="0" indent="0" algn="ctr">
              <a:buNone/>
              <a:defRPr sz="1400" b="0" i="0">
                <a:solidFill>
                  <a:schemeClr val="tx1"/>
                </a:solidFill>
                <a:latin typeface="Raleway" panose="020B0503030101060003" pitchFamily="34" charset="77"/>
              </a:defRPr>
            </a:lvl1pPr>
          </a:lstStyle>
          <a:p>
            <a:r>
              <a:rPr lang="en-US" dirty="0"/>
              <a:t>Click to edit Master subtitle style</a:t>
            </a:r>
            <a:endParaRPr lang="id-ID" dirty="0"/>
          </a:p>
        </p:txBody>
      </p:sp>
    </p:spTree>
    <p:extLst>
      <p:ext uri="{BB962C8B-B14F-4D97-AF65-F5344CB8AC3E}">
        <p14:creationId xmlns:p14="http://schemas.microsoft.com/office/powerpoint/2010/main" val="17571124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50972" y="1"/>
            <a:ext cx="7141028" cy="6858000"/>
          </a:xfrm>
          <a:custGeom>
            <a:avLst/>
            <a:gdLst>
              <a:gd name="connsiteX0" fmla="*/ 3175794 w 7141028"/>
              <a:gd name="connsiteY0" fmla="*/ 0 h 6858000"/>
              <a:gd name="connsiteX1" fmla="*/ 6120604 w 7141028"/>
              <a:gd name="connsiteY1" fmla="*/ 0 h 6858000"/>
              <a:gd name="connsiteX2" fmla="*/ 6246406 w 7141028"/>
              <a:gd name="connsiteY2" fmla="*/ 42567 h 6858000"/>
              <a:gd name="connsiteX3" fmla="*/ 7058460 w 7141028"/>
              <a:gd name="connsiteY3" fmla="*/ 433451 h 6858000"/>
              <a:gd name="connsiteX4" fmla="*/ 7141028 w 7141028"/>
              <a:gd name="connsiteY4" fmla="*/ 486384 h 6858000"/>
              <a:gd name="connsiteX5" fmla="*/ 7141028 w 7141028"/>
              <a:gd name="connsiteY5" fmla="*/ 6858000 h 6858000"/>
              <a:gd name="connsiteX6" fmla="*/ 702974 w 7141028"/>
              <a:gd name="connsiteY6" fmla="*/ 6858000 h 6858000"/>
              <a:gd name="connsiteX7" fmla="*/ 561012 w 7141028"/>
              <a:gd name="connsiteY7" fmla="*/ 6624323 h 6858000"/>
              <a:gd name="connsiteX8" fmla="*/ 0 w 7141028"/>
              <a:gd name="connsiteY8" fmla="*/ 4408715 h 6858000"/>
              <a:gd name="connsiteX9" fmla="*/ 3049992 w 7141028"/>
              <a:gd name="connsiteY9" fmla="*/ 425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1028" h="6858000">
                <a:moveTo>
                  <a:pt x="3175794" y="0"/>
                </a:moveTo>
                <a:lnTo>
                  <a:pt x="6120604" y="0"/>
                </a:lnTo>
                <a:lnTo>
                  <a:pt x="6246406" y="42567"/>
                </a:lnTo>
                <a:cubicBezTo>
                  <a:pt x="6531175" y="146835"/>
                  <a:pt x="6802898" y="278168"/>
                  <a:pt x="7058460" y="433451"/>
                </a:cubicBezTo>
                <a:lnTo>
                  <a:pt x="7141028" y="486384"/>
                </a:lnTo>
                <a:lnTo>
                  <a:pt x="7141028" y="6858000"/>
                </a:lnTo>
                <a:lnTo>
                  <a:pt x="702974" y="6858000"/>
                </a:lnTo>
                <a:lnTo>
                  <a:pt x="561012" y="6624323"/>
                </a:lnTo>
                <a:cubicBezTo>
                  <a:pt x="203229" y="5965705"/>
                  <a:pt x="0" y="5210943"/>
                  <a:pt x="0" y="4408715"/>
                </a:cubicBezTo>
                <a:cubicBezTo>
                  <a:pt x="0" y="2403145"/>
                  <a:pt x="1270184" y="694242"/>
                  <a:pt x="3049992" y="42567"/>
                </a:cubicBezTo>
                <a:close/>
              </a:path>
            </a:pathLst>
          </a:custGeom>
        </p:spPr>
        <p:txBody>
          <a:bodyPr wrap="square">
            <a:noAutofit/>
          </a:bodyPr>
          <a:lstStyle/>
          <a:p>
            <a:endParaRPr lang="en-US"/>
          </a:p>
        </p:txBody>
      </p:sp>
    </p:spTree>
    <p:extLst>
      <p:ext uri="{BB962C8B-B14F-4D97-AF65-F5344CB8AC3E}">
        <p14:creationId xmlns:p14="http://schemas.microsoft.com/office/powerpoint/2010/main" val="35331364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44237" y="2570163"/>
            <a:ext cx="1717675" cy="1717675"/>
          </a:xfrm>
          <a:prstGeom prst="ellipse">
            <a:avLst/>
          </a:prstGeom>
        </p:spPr>
        <p:txBody>
          <a:bodyPr/>
          <a:lstStyle/>
          <a:p>
            <a:endParaRPr lang="en-US"/>
          </a:p>
        </p:txBody>
      </p:sp>
      <p:sp>
        <p:nvSpPr>
          <p:cNvPr id="5" name="Picture Placeholder 2"/>
          <p:cNvSpPr>
            <a:spLocks noGrp="1"/>
          </p:cNvSpPr>
          <p:nvPr>
            <p:ph type="pic" sz="quarter" idx="11"/>
          </p:nvPr>
        </p:nvSpPr>
        <p:spPr>
          <a:xfrm>
            <a:off x="2680855" y="2570163"/>
            <a:ext cx="1717675" cy="1717675"/>
          </a:xfrm>
          <a:prstGeom prst="ellipse">
            <a:avLst/>
          </a:prstGeom>
        </p:spPr>
        <p:txBody>
          <a:bodyPr/>
          <a:lstStyle/>
          <a:p>
            <a:endParaRPr lang="en-US"/>
          </a:p>
        </p:txBody>
      </p:sp>
      <p:sp>
        <p:nvSpPr>
          <p:cNvPr id="6" name="Picture Placeholder 2"/>
          <p:cNvSpPr>
            <a:spLocks noGrp="1"/>
          </p:cNvSpPr>
          <p:nvPr>
            <p:ph type="pic" sz="quarter" idx="12"/>
          </p:nvPr>
        </p:nvSpPr>
        <p:spPr>
          <a:xfrm>
            <a:off x="4717473" y="2570163"/>
            <a:ext cx="1717675" cy="1717675"/>
          </a:xfrm>
          <a:prstGeom prst="ellipse">
            <a:avLst/>
          </a:prstGeom>
        </p:spPr>
        <p:txBody>
          <a:bodyPr/>
          <a:lstStyle/>
          <a:p>
            <a:endParaRPr lang="en-US"/>
          </a:p>
        </p:txBody>
      </p:sp>
      <p:sp>
        <p:nvSpPr>
          <p:cNvPr id="7" name="Picture Placeholder 2"/>
          <p:cNvSpPr>
            <a:spLocks noGrp="1"/>
          </p:cNvSpPr>
          <p:nvPr>
            <p:ph type="pic" sz="quarter" idx="13"/>
          </p:nvPr>
        </p:nvSpPr>
        <p:spPr>
          <a:xfrm>
            <a:off x="1662546" y="852488"/>
            <a:ext cx="1717675" cy="1717675"/>
          </a:xfrm>
          <a:prstGeom prst="ellipse">
            <a:avLst/>
          </a:prstGeom>
        </p:spPr>
        <p:txBody>
          <a:bodyPr/>
          <a:lstStyle/>
          <a:p>
            <a:endParaRPr lang="en-US"/>
          </a:p>
        </p:txBody>
      </p:sp>
      <p:sp>
        <p:nvSpPr>
          <p:cNvPr id="8" name="Picture Placeholder 2"/>
          <p:cNvSpPr>
            <a:spLocks noGrp="1"/>
          </p:cNvSpPr>
          <p:nvPr>
            <p:ph type="pic" sz="quarter" idx="14"/>
          </p:nvPr>
        </p:nvSpPr>
        <p:spPr>
          <a:xfrm>
            <a:off x="3699164" y="852488"/>
            <a:ext cx="1717675" cy="1717675"/>
          </a:xfrm>
          <a:prstGeom prst="ellipse">
            <a:avLst/>
          </a:prstGeom>
        </p:spPr>
        <p:txBody>
          <a:bodyPr/>
          <a:lstStyle/>
          <a:p>
            <a:endParaRPr lang="en-US"/>
          </a:p>
        </p:txBody>
      </p:sp>
      <p:sp>
        <p:nvSpPr>
          <p:cNvPr id="10" name="Picture Placeholder 2"/>
          <p:cNvSpPr>
            <a:spLocks noGrp="1"/>
          </p:cNvSpPr>
          <p:nvPr>
            <p:ph type="pic" sz="quarter" idx="15"/>
          </p:nvPr>
        </p:nvSpPr>
        <p:spPr>
          <a:xfrm>
            <a:off x="1662546" y="4287838"/>
            <a:ext cx="1717675" cy="1717675"/>
          </a:xfrm>
          <a:prstGeom prst="ellipse">
            <a:avLst/>
          </a:prstGeom>
        </p:spPr>
        <p:txBody>
          <a:bodyPr/>
          <a:lstStyle/>
          <a:p>
            <a:endParaRPr lang="en-US"/>
          </a:p>
        </p:txBody>
      </p:sp>
      <p:sp>
        <p:nvSpPr>
          <p:cNvPr id="11" name="Picture Placeholder 2"/>
          <p:cNvSpPr>
            <a:spLocks noGrp="1"/>
          </p:cNvSpPr>
          <p:nvPr>
            <p:ph type="pic" sz="quarter" idx="16"/>
          </p:nvPr>
        </p:nvSpPr>
        <p:spPr>
          <a:xfrm>
            <a:off x="3699164" y="4287838"/>
            <a:ext cx="1717675" cy="1717675"/>
          </a:xfrm>
          <a:prstGeom prst="ellipse">
            <a:avLst/>
          </a:prstGeom>
        </p:spPr>
        <p:txBody>
          <a:bodyPr/>
          <a:lstStyle/>
          <a:p>
            <a:endParaRPr lang="en-US"/>
          </a:p>
        </p:txBody>
      </p:sp>
      <p:sp>
        <p:nvSpPr>
          <p:cNvPr id="12" name="Rectangle 11"/>
          <p:cNvSpPr/>
          <p:nvPr userDrawn="1"/>
        </p:nvSpPr>
        <p:spPr>
          <a:xfrm>
            <a:off x="10979235" y="5835535"/>
            <a:ext cx="948075" cy="769441"/>
          </a:xfrm>
          <a:prstGeom prst="rect">
            <a:avLst/>
          </a:prstGeom>
        </p:spPr>
        <p:txBody>
          <a:bodyPr wrap="square">
            <a:spAutoFit/>
          </a:bodyPr>
          <a:lstStyle/>
          <a:p>
            <a:pPr algn="r"/>
            <a:fld id="{C465B14E-B547-4612-956C-EF65EF6DEB60}" type="slidenum">
              <a:rPr lang="en-US" sz="4400" b="1" smtClean="0">
                <a:solidFill>
                  <a:schemeClr val="bg2">
                    <a:lumMod val="95000"/>
                  </a:schemeClr>
                </a:solidFill>
                <a:latin typeface="+mj-lt"/>
              </a:rPr>
              <a:pPr algn="r"/>
              <a:t>‹#›</a:t>
            </a:fld>
            <a:endParaRPr lang="en-US" sz="4400" b="1" dirty="0">
              <a:solidFill>
                <a:schemeClr val="bg2">
                  <a:lumMod val="95000"/>
                </a:schemeClr>
              </a:solidFill>
              <a:latin typeface="+mj-lt"/>
            </a:endParaRPr>
          </a:p>
        </p:txBody>
      </p:sp>
      <p:sp>
        <p:nvSpPr>
          <p:cNvPr id="13" name="Text Placeholder 8">
            <a:extLst>
              <a:ext uri="{FF2B5EF4-FFF2-40B4-BE49-F238E27FC236}">
                <a16:creationId xmlns:a16="http://schemas.microsoft.com/office/drawing/2014/main" id="{406F1EC7-54DC-42C4-A842-5BA036AEC7EF}"/>
              </a:ext>
            </a:extLst>
          </p:cNvPr>
          <p:cNvSpPr>
            <a:spLocks noGrp="1"/>
          </p:cNvSpPr>
          <p:nvPr>
            <p:ph type="body" sz="quarter" idx="17" hasCustomPrompt="1"/>
          </p:nvPr>
        </p:nvSpPr>
        <p:spPr>
          <a:xfrm>
            <a:off x="5416839" y="553934"/>
            <a:ext cx="6350997" cy="667088"/>
          </a:xfrm>
        </p:spPr>
        <p:txBody>
          <a:bodyPr anchor="t">
            <a:normAutofit/>
          </a:bodyPr>
          <a:lstStyle>
            <a:lvl1pPr marL="0" indent="0" algn="r">
              <a:buNone/>
              <a:defRPr sz="4000" b="1">
                <a:latin typeface="+mj-lt"/>
              </a:defRPr>
            </a:lvl1pPr>
          </a:lstStyle>
          <a:p>
            <a:pPr lvl="0"/>
            <a:r>
              <a:rPr lang="en-US" dirty="0"/>
              <a:t>Click to edit Master title style</a:t>
            </a:r>
          </a:p>
        </p:txBody>
      </p:sp>
      <p:sp>
        <p:nvSpPr>
          <p:cNvPr id="14" name="Text Placeholder 12">
            <a:extLst>
              <a:ext uri="{FF2B5EF4-FFF2-40B4-BE49-F238E27FC236}">
                <a16:creationId xmlns:a16="http://schemas.microsoft.com/office/drawing/2014/main" id="{5D2FDCA9-2FB5-4BEE-B82E-D725987BF382}"/>
              </a:ext>
            </a:extLst>
          </p:cNvPr>
          <p:cNvSpPr>
            <a:spLocks noGrp="1"/>
          </p:cNvSpPr>
          <p:nvPr>
            <p:ph type="body" sz="quarter" idx="18" hasCustomPrompt="1"/>
          </p:nvPr>
        </p:nvSpPr>
        <p:spPr>
          <a:xfrm>
            <a:off x="8337909" y="1079402"/>
            <a:ext cx="3429928" cy="300370"/>
          </a:xfrm>
        </p:spPr>
        <p:txBody>
          <a:bodyPr>
            <a:noAutofit/>
          </a:bodyPr>
          <a:lstStyle>
            <a:lvl1pPr marL="0" indent="0" algn="r">
              <a:buNone/>
              <a:defRPr sz="1400">
                <a:solidFill>
                  <a:schemeClr val="tx1"/>
                </a:solidFill>
                <a:latin typeface="+mn-lt"/>
              </a:defRPr>
            </a:lvl1pPr>
          </a:lstStyle>
          <a:p>
            <a:r>
              <a:rPr lang="en-US" dirty="0"/>
              <a:t>Click to edit Master subtitle style</a:t>
            </a:r>
            <a:endParaRPr lang="id-ID" dirty="0"/>
          </a:p>
        </p:txBody>
      </p:sp>
    </p:spTree>
    <p:extLst>
      <p:ext uri="{BB962C8B-B14F-4D97-AF65-F5344CB8AC3E}">
        <p14:creationId xmlns:p14="http://schemas.microsoft.com/office/powerpoint/2010/main" val="17478062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14837-E7FE-4D49-A442-97C471FF4953}" type="datetimeFigureOut">
              <a:rPr lang="en-US" smtClean="0"/>
              <a:t>2/11/20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13218-5652-4E54-AB9D-67F8CE96C2F6}" type="slidenum">
              <a:rPr lang="en-US" smtClean="0"/>
              <a:t>‹#›</a:t>
            </a:fld>
            <a:endParaRPr lang="en-US"/>
          </a:p>
        </p:txBody>
      </p:sp>
    </p:spTree>
    <p:extLst>
      <p:ext uri="{BB962C8B-B14F-4D97-AF65-F5344CB8AC3E}">
        <p14:creationId xmlns:p14="http://schemas.microsoft.com/office/powerpoint/2010/main" val="139271363"/>
      </p:ext>
    </p:extLst>
  </p:cSld>
  <p:clrMap bg1="lt1" tx1="dk1" bg2="lt2" tx2="dk2" accent1="accent1" accent2="accent2" accent3="accent3" accent4="accent4" accent5="accent5" accent6="accent6" hlink="hlink" folHlink="folHlink"/>
  <p:sldLayoutIdLst>
    <p:sldLayoutId id="2147483667" r:id="rId1"/>
    <p:sldLayoutId id="2147483653" r:id="rId2"/>
    <p:sldLayoutId id="2147483655" r:id="rId3"/>
    <p:sldLayoutId id="2147483685"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8" r:id="rId13"/>
    <p:sldLayoutId id="2147483665" r:id="rId14"/>
    <p:sldLayoutId id="2147483666" r:id="rId15"/>
    <p:sldLayoutId id="2147483669" r:id="rId16"/>
    <p:sldLayoutId id="2147483670" r:id="rId17"/>
    <p:sldLayoutId id="2147483684" r:id="rId18"/>
    <p:sldLayoutId id="2147483671" r:id="rId19"/>
    <p:sldLayoutId id="2147483672" r:id="rId20"/>
    <p:sldLayoutId id="2147483673" r:id="rId21"/>
    <p:sldLayoutId id="2147483674" r:id="rId22"/>
    <p:sldLayoutId id="2147483676" r:id="rId23"/>
    <p:sldLayoutId id="2147483675" r:id="rId24"/>
    <p:sldLayoutId id="2147483677" r:id="rId25"/>
    <p:sldLayoutId id="2147483679" r:id="rId26"/>
    <p:sldLayoutId id="2147483681" r:id="rId27"/>
    <p:sldLayoutId id="2147483683" r:id="rId28"/>
    <p:sldLayoutId id="2147483682"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careersbuildingcommunities.org/quiz/" TargetMode="Externa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careersbuildingcommunities.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hyperlink" Target="http://careersbuildingcommunities.org/" TargetMode="External"/><Relationship Id="rId7" Type="http://schemas.openxmlformats.org/officeDocument/2006/relationships/image" Target="../media/image24.emf"/><Relationship Id="rId12" Type="http://schemas.openxmlformats.org/officeDocument/2006/relationships/image" Target="../media/image28.sv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hyperlink" Target="http://instagram.com/careersbuildingcommunities" TargetMode="External"/><Relationship Id="rId11" Type="http://schemas.openxmlformats.org/officeDocument/2006/relationships/image" Target="../media/image27.png"/><Relationship Id="rId5" Type="http://schemas.openxmlformats.org/officeDocument/2006/relationships/hyperlink" Target="http://linkedin.com/company/%20careersbuildingcommunities/" TargetMode="External"/><Relationship Id="rId10" Type="http://schemas.openxmlformats.org/officeDocument/2006/relationships/image" Target="../media/image26.emf"/><Relationship Id="rId4" Type="http://schemas.openxmlformats.org/officeDocument/2006/relationships/hyperlink" Target="http://facebook.com/CareersBuildingCommunities" TargetMode="External"/><Relationship Id="rId9" Type="http://schemas.openxmlformats.org/officeDocument/2006/relationships/hyperlink" Target="http://twitter.com/careersbuild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76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65301B-092D-EE4F-B67A-863B65B064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499802"/>
          </a:xfrm>
          <a:prstGeom prst="rect">
            <a:avLst/>
          </a:prstGeom>
        </p:spPr>
      </p:pic>
      <p:sp>
        <p:nvSpPr>
          <p:cNvPr id="8" name="Rectangle 7">
            <a:extLst>
              <a:ext uri="{FF2B5EF4-FFF2-40B4-BE49-F238E27FC236}">
                <a16:creationId xmlns:a16="http://schemas.microsoft.com/office/drawing/2014/main" id="{E33A290A-D97F-194D-B0C5-2ED4AFFEA055}"/>
              </a:ext>
            </a:extLst>
          </p:cNvPr>
          <p:cNvSpPr/>
          <p:nvPr/>
        </p:nvSpPr>
        <p:spPr>
          <a:xfrm>
            <a:off x="0" y="751736"/>
            <a:ext cx="12192000" cy="528288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27C0CC-CFD4-FD48-A988-8B01B80319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9" t="73871" r="579"/>
          <a:stretch/>
        </p:blipFill>
        <p:spPr>
          <a:xfrm>
            <a:off x="0" y="0"/>
            <a:ext cx="12192000" cy="2300779"/>
          </a:xfrm>
          <a:prstGeom prst="rect">
            <a:avLst/>
          </a:prstGeom>
        </p:spPr>
      </p:pic>
      <p:pic>
        <p:nvPicPr>
          <p:cNvPr id="21" name="Graphic 20">
            <a:extLst>
              <a:ext uri="{FF2B5EF4-FFF2-40B4-BE49-F238E27FC236}">
                <a16:creationId xmlns:a16="http://schemas.microsoft.com/office/drawing/2014/main" id="{9476C93A-5247-1549-ABB5-A8B8856B9A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67720" y="325018"/>
            <a:ext cx="7456561" cy="1480346"/>
          </a:xfrm>
          <a:prstGeom prst="rect">
            <a:avLst/>
          </a:prstGeom>
        </p:spPr>
      </p:pic>
      <p:pic>
        <p:nvPicPr>
          <p:cNvPr id="7" name="Picture 6">
            <a:extLst>
              <a:ext uri="{FF2B5EF4-FFF2-40B4-BE49-F238E27FC236}">
                <a16:creationId xmlns:a16="http://schemas.microsoft.com/office/drawing/2014/main" id="{04C227F9-C011-2D4C-8178-62EB90669C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579" r="579" b="66083"/>
          <a:stretch/>
        </p:blipFill>
        <p:spPr>
          <a:xfrm>
            <a:off x="0" y="3682369"/>
            <a:ext cx="12192000" cy="3175631"/>
          </a:xfrm>
          <a:prstGeom prst="rect">
            <a:avLst/>
          </a:prstGeom>
        </p:spPr>
      </p:pic>
      <p:sp>
        <p:nvSpPr>
          <p:cNvPr id="24" name="TextBox 23"/>
          <p:cNvSpPr txBox="1"/>
          <p:nvPr/>
        </p:nvSpPr>
        <p:spPr>
          <a:xfrm>
            <a:off x="877091" y="5270184"/>
            <a:ext cx="10437819" cy="1077218"/>
          </a:xfrm>
          <a:prstGeom prst="rect">
            <a:avLst/>
          </a:prstGeom>
          <a:noFill/>
        </p:spPr>
        <p:txBody>
          <a:bodyPr wrap="square" rtlCol="0" anchor="ctr">
            <a:spAutoFit/>
          </a:bodyPr>
          <a:lstStyle/>
          <a:p>
            <a:pPr algn="ctr"/>
            <a:r>
              <a:rPr lang="en-US" sz="3200" b="1" dirty="0">
                <a:solidFill>
                  <a:schemeClr val="bg1"/>
                </a:solidFill>
                <a:latin typeface="Raleway ExtraBold" panose="020B0503030101060003" pitchFamily="34" charset="77"/>
              </a:rPr>
              <a:t>WILL YOU BE ONE OF THE HALF-MILLION PEOPLE JOINING THE REAL ESTATE INDUSTRY?</a:t>
            </a:r>
          </a:p>
        </p:txBody>
      </p:sp>
    </p:spTree>
    <p:extLst>
      <p:ext uri="{BB962C8B-B14F-4D97-AF65-F5344CB8AC3E}">
        <p14:creationId xmlns:p14="http://schemas.microsoft.com/office/powerpoint/2010/main" val="124413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8F2F979-0285-564A-91A8-681A80FB6CE0}"/>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24" name="Freeform 23"/>
          <p:cNvSpPr/>
          <p:nvPr/>
        </p:nvSpPr>
        <p:spPr>
          <a:xfrm>
            <a:off x="0" y="1"/>
            <a:ext cx="12192000" cy="4090548"/>
          </a:xfrm>
          <a:custGeom>
            <a:avLst/>
            <a:gdLst>
              <a:gd name="connsiteX0" fmla="*/ 0 w 12192000"/>
              <a:gd name="connsiteY0" fmla="*/ 0 h 3503253"/>
              <a:gd name="connsiteX1" fmla="*/ 12192000 w 12192000"/>
              <a:gd name="connsiteY1" fmla="*/ 0 h 3503253"/>
              <a:gd name="connsiteX2" fmla="*/ 12192000 w 12192000"/>
              <a:gd name="connsiteY2" fmla="*/ 942432 h 3503253"/>
              <a:gd name="connsiteX3" fmla="*/ 12135630 w 12192000"/>
              <a:gd name="connsiteY3" fmla="*/ 1001557 h 3503253"/>
              <a:gd name="connsiteX4" fmla="*/ 6096001 w 12192000"/>
              <a:gd name="connsiteY4" fmla="*/ 3503253 h 3503253"/>
              <a:gd name="connsiteX5" fmla="*/ 56370 w 12192000"/>
              <a:gd name="connsiteY5" fmla="*/ 1001557 h 3503253"/>
              <a:gd name="connsiteX6" fmla="*/ 0 w 12192000"/>
              <a:gd name="connsiteY6" fmla="*/ 942432 h 350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503253">
                <a:moveTo>
                  <a:pt x="0" y="0"/>
                </a:moveTo>
                <a:lnTo>
                  <a:pt x="12192000" y="0"/>
                </a:lnTo>
                <a:lnTo>
                  <a:pt x="12192000" y="942432"/>
                </a:lnTo>
                <a:lnTo>
                  <a:pt x="12135630" y="1001557"/>
                </a:lnTo>
                <a:cubicBezTo>
                  <a:pt x="10589954" y="2547233"/>
                  <a:pt x="8454622" y="3503253"/>
                  <a:pt x="6096001" y="3503253"/>
                </a:cubicBezTo>
                <a:cubicBezTo>
                  <a:pt x="3737378" y="3503253"/>
                  <a:pt x="1602046" y="2547233"/>
                  <a:pt x="56370" y="1001557"/>
                </a:cubicBezTo>
                <a:lnTo>
                  <a:pt x="0" y="942432"/>
                </a:ln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p:cNvSpPr>
            <a:spLocks noGrp="1"/>
          </p:cNvSpPr>
          <p:nvPr>
            <p:ph type="body" sz="quarter" idx="13"/>
          </p:nvPr>
        </p:nvSpPr>
        <p:spPr>
          <a:xfrm>
            <a:off x="1813734" y="508044"/>
            <a:ext cx="8707810" cy="667088"/>
          </a:xfrm>
        </p:spPr>
        <p:txBody>
          <a:bodyPr>
            <a:normAutofit fontScale="92500"/>
          </a:bodyPr>
          <a:lstStyle/>
          <a:p>
            <a:r>
              <a:rPr lang="en-US" dirty="0">
                <a:solidFill>
                  <a:schemeClr val="bg1"/>
                </a:solidFill>
                <a:latin typeface="Raleway ExtraBold" panose="020B0503030101060003" pitchFamily="34" charset="77"/>
              </a:rPr>
              <a:t>CAREERS BUILDING COMMUNITIES</a:t>
            </a:r>
          </a:p>
        </p:txBody>
      </p:sp>
      <p:sp>
        <p:nvSpPr>
          <p:cNvPr id="20" name="Text Placeholder 19"/>
          <p:cNvSpPr>
            <a:spLocks noGrp="1"/>
          </p:cNvSpPr>
          <p:nvPr>
            <p:ph type="body" sz="quarter" idx="14"/>
          </p:nvPr>
        </p:nvSpPr>
        <p:spPr>
          <a:xfrm>
            <a:off x="3168593" y="1071230"/>
            <a:ext cx="6243036" cy="300370"/>
          </a:xfrm>
        </p:spPr>
        <p:txBody>
          <a:bodyPr/>
          <a:lstStyle/>
          <a:p>
            <a:r>
              <a:rPr lang="en-US" sz="2000" i="1" dirty="0">
                <a:solidFill>
                  <a:schemeClr val="bg1"/>
                </a:solidFill>
                <a:latin typeface="Raleway Light" panose="020B0403030101060003" pitchFamily="34" charset="77"/>
              </a:rPr>
              <a:t>Are you ready to shape the communities of the world?</a:t>
            </a:r>
          </a:p>
        </p:txBody>
      </p:sp>
      <p:sp>
        <p:nvSpPr>
          <p:cNvPr id="29" name="Oval 28"/>
          <p:cNvSpPr/>
          <p:nvPr/>
        </p:nvSpPr>
        <p:spPr>
          <a:xfrm>
            <a:off x="1562474" y="2709575"/>
            <a:ext cx="819560" cy="819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311638" y="3605490"/>
            <a:ext cx="819560" cy="819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707406" y="2876985"/>
            <a:ext cx="482148" cy="439405"/>
            <a:chOff x="8205788" y="-103188"/>
            <a:chExt cx="1343025" cy="1223964"/>
          </a:xfrm>
          <a:solidFill>
            <a:schemeClr val="bg2"/>
          </a:solidFill>
        </p:grpSpPr>
        <p:sp>
          <p:nvSpPr>
            <p:cNvPr id="41" name="Rectangle 12"/>
            <p:cNvSpPr>
              <a:spLocks noChangeArrowheads="1"/>
            </p:cNvSpPr>
            <p:nvPr/>
          </p:nvSpPr>
          <p:spPr bwMode="auto">
            <a:xfrm>
              <a:off x="8288338" y="868363"/>
              <a:ext cx="2524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Rectangle 13"/>
            <p:cNvSpPr>
              <a:spLocks noChangeArrowheads="1"/>
            </p:cNvSpPr>
            <p:nvPr/>
          </p:nvSpPr>
          <p:spPr bwMode="auto">
            <a:xfrm>
              <a:off x="8624888" y="698500"/>
              <a:ext cx="252413"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Rectangle 14"/>
            <p:cNvSpPr>
              <a:spLocks noChangeArrowheads="1"/>
            </p:cNvSpPr>
            <p:nvPr/>
          </p:nvSpPr>
          <p:spPr bwMode="auto">
            <a:xfrm>
              <a:off x="8961438" y="530225"/>
              <a:ext cx="252413" cy="590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Rectangle 15"/>
            <p:cNvSpPr>
              <a:spLocks noChangeArrowheads="1"/>
            </p:cNvSpPr>
            <p:nvPr/>
          </p:nvSpPr>
          <p:spPr bwMode="auto">
            <a:xfrm>
              <a:off x="9297988" y="361950"/>
              <a:ext cx="250825" cy="758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16"/>
            <p:cNvSpPr>
              <a:spLocks/>
            </p:cNvSpPr>
            <p:nvPr/>
          </p:nvSpPr>
          <p:spPr bwMode="auto">
            <a:xfrm>
              <a:off x="8205788" y="-103188"/>
              <a:ext cx="1343025" cy="801688"/>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1" name="Oval 30"/>
          <p:cNvSpPr/>
          <p:nvPr/>
        </p:nvSpPr>
        <p:spPr>
          <a:xfrm>
            <a:off x="7060802" y="3605490"/>
            <a:ext cx="819560" cy="819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809966" y="2709575"/>
            <a:ext cx="819560" cy="8195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75914" y="3878447"/>
            <a:ext cx="2392679" cy="1347164"/>
          </a:xfrm>
          <a:prstGeom prst="rect">
            <a:avLst/>
          </a:prstGeom>
          <a:noFill/>
        </p:spPr>
        <p:txBody>
          <a:bodyPr wrap="square" rtlCol="0">
            <a:spAutoFit/>
          </a:bodyPr>
          <a:lstStyle/>
          <a:p>
            <a:pPr algn="ctr">
              <a:lnSpc>
                <a:spcPct val="150000"/>
              </a:lnSpc>
            </a:pPr>
            <a:r>
              <a:rPr lang="en-GB" sz="1400" dirty="0">
                <a:solidFill>
                  <a:schemeClr val="accent1"/>
                </a:solidFill>
                <a:latin typeface="Raleway" panose="020B0503030101060003" pitchFamily="34" charset="77"/>
                <a:ea typeface="Lato" panose="020F0502020204030203" pitchFamily="34" charset="0"/>
                <a:cs typeface="Lato" panose="020F0502020204030203" pitchFamily="34" charset="0"/>
              </a:rPr>
              <a:t>Job growth in the real estate industry is projected to grow exponentially.</a:t>
            </a:r>
            <a:endParaRPr lang="id-ID" sz="1400" dirty="0">
              <a:solidFill>
                <a:schemeClr val="accent1"/>
              </a:solidFill>
              <a:latin typeface="Raleway" panose="020B0503030101060003" pitchFamily="34" charset="77"/>
              <a:ea typeface="Lato" panose="020F0502020204030203" pitchFamily="34" charset="0"/>
              <a:cs typeface="Lato" panose="020F0502020204030203" pitchFamily="34" charset="0"/>
            </a:endParaRPr>
          </a:p>
        </p:txBody>
      </p:sp>
      <p:sp>
        <p:nvSpPr>
          <p:cNvPr id="55" name="TextBox 54"/>
          <p:cNvSpPr txBox="1"/>
          <p:nvPr/>
        </p:nvSpPr>
        <p:spPr>
          <a:xfrm>
            <a:off x="954439" y="3634367"/>
            <a:ext cx="2035629" cy="338554"/>
          </a:xfrm>
          <a:prstGeom prst="rect">
            <a:avLst/>
          </a:prstGeom>
          <a:noFill/>
        </p:spPr>
        <p:txBody>
          <a:bodyPr wrap="square" rtlCol="0" anchor="ctr">
            <a:spAutoFit/>
          </a:bodyPr>
          <a:lstStyle/>
          <a:p>
            <a:pPr algn="ctr"/>
            <a:r>
              <a:rPr lang="en-US" sz="1600" b="1" dirty="0">
                <a:solidFill>
                  <a:schemeClr val="accent1"/>
                </a:solidFill>
                <a:latin typeface="Raleway ExtraBold" panose="020B0503030101060003" pitchFamily="34" charset="77"/>
                <a:ea typeface="Roboto" pitchFamily="2" charset="0"/>
              </a:rPr>
              <a:t>GROWTH</a:t>
            </a:r>
          </a:p>
        </p:txBody>
      </p:sp>
      <p:sp>
        <p:nvSpPr>
          <p:cNvPr id="56" name="TextBox 55"/>
          <p:cNvSpPr txBox="1"/>
          <p:nvPr/>
        </p:nvSpPr>
        <p:spPr>
          <a:xfrm>
            <a:off x="3700502" y="4515293"/>
            <a:ext cx="2035629" cy="338554"/>
          </a:xfrm>
          <a:prstGeom prst="rect">
            <a:avLst/>
          </a:prstGeom>
          <a:noFill/>
        </p:spPr>
        <p:txBody>
          <a:bodyPr wrap="square" rtlCol="0" anchor="ctr">
            <a:spAutoFit/>
          </a:bodyPr>
          <a:lstStyle/>
          <a:p>
            <a:pPr algn="ctr"/>
            <a:r>
              <a:rPr lang="en-US" sz="1600" b="1" dirty="0">
                <a:solidFill>
                  <a:schemeClr val="accent1"/>
                </a:solidFill>
                <a:latin typeface="Raleway ExtraBold" panose="020B0503030101060003" pitchFamily="34" charset="77"/>
                <a:ea typeface="Roboto" pitchFamily="2" charset="0"/>
              </a:rPr>
              <a:t>DEMAND</a:t>
            </a:r>
          </a:p>
        </p:txBody>
      </p:sp>
      <p:sp>
        <p:nvSpPr>
          <p:cNvPr id="57" name="TextBox 56"/>
          <p:cNvSpPr txBox="1"/>
          <p:nvPr/>
        </p:nvSpPr>
        <p:spPr>
          <a:xfrm>
            <a:off x="3563032" y="4759373"/>
            <a:ext cx="2310569" cy="1023998"/>
          </a:xfrm>
          <a:prstGeom prst="rect">
            <a:avLst/>
          </a:prstGeom>
          <a:noFill/>
        </p:spPr>
        <p:txBody>
          <a:bodyPr wrap="square" rtlCol="0">
            <a:spAutoFit/>
          </a:bodyPr>
          <a:lstStyle/>
          <a:p>
            <a:pPr algn="ctr">
              <a:lnSpc>
                <a:spcPct val="150000"/>
              </a:lnSpc>
            </a:pPr>
            <a:r>
              <a:rPr lang="en-GB" sz="1400" dirty="0">
                <a:solidFill>
                  <a:schemeClr val="accent1"/>
                </a:solidFill>
                <a:latin typeface="Raleway" panose="020B0503030101060003" pitchFamily="34" charset="77"/>
                <a:ea typeface="Lato" panose="020F0502020204030203" pitchFamily="34" charset="0"/>
                <a:cs typeface="Lato" panose="020F0502020204030203" pitchFamily="34" charset="0"/>
              </a:rPr>
              <a:t>There is a shortage of 500k construction workers right now. </a:t>
            </a:r>
            <a:endParaRPr lang="id-ID" sz="1400" dirty="0">
              <a:solidFill>
                <a:schemeClr val="accent1"/>
              </a:solidFill>
              <a:latin typeface="Raleway" panose="020B0503030101060003" pitchFamily="34" charset="77"/>
              <a:ea typeface="Lato" panose="020F0502020204030203" pitchFamily="34" charset="0"/>
              <a:cs typeface="Lato" panose="020F0502020204030203" pitchFamily="34" charset="0"/>
            </a:endParaRPr>
          </a:p>
        </p:txBody>
      </p:sp>
      <p:sp>
        <p:nvSpPr>
          <p:cNvPr id="58" name="TextBox 57"/>
          <p:cNvSpPr txBox="1"/>
          <p:nvPr/>
        </p:nvSpPr>
        <p:spPr>
          <a:xfrm>
            <a:off x="6452767" y="4515293"/>
            <a:ext cx="2035629" cy="338554"/>
          </a:xfrm>
          <a:prstGeom prst="rect">
            <a:avLst/>
          </a:prstGeom>
          <a:noFill/>
        </p:spPr>
        <p:txBody>
          <a:bodyPr wrap="square" rtlCol="0" anchor="ctr">
            <a:spAutoFit/>
          </a:bodyPr>
          <a:lstStyle/>
          <a:p>
            <a:pPr algn="ctr"/>
            <a:r>
              <a:rPr lang="en-US" sz="1600" b="1" dirty="0">
                <a:solidFill>
                  <a:schemeClr val="accent1"/>
                </a:solidFill>
                <a:latin typeface="Raleway ExtraBold" panose="020B0503030101060003" pitchFamily="34" charset="77"/>
                <a:ea typeface="Roboto" pitchFamily="2" charset="0"/>
              </a:rPr>
              <a:t>STABILITY</a:t>
            </a:r>
          </a:p>
        </p:txBody>
      </p:sp>
      <p:sp>
        <p:nvSpPr>
          <p:cNvPr id="59" name="TextBox 58"/>
          <p:cNvSpPr txBox="1"/>
          <p:nvPr/>
        </p:nvSpPr>
        <p:spPr>
          <a:xfrm>
            <a:off x="6315297" y="4759373"/>
            <a:ext cx="2310569" cy="1670329"/>
          </a:xfrm>
          <a:prstGeom prst="rect">
            <a:avLst/>
          </a:prstGeom>
          <a:noFill/>
        </p:spPr>
        <p:txBody>
          <a:bodyPr wrap="square" rtlCol="0">
            <a:spAutoFit/>
          </a:bodyPr>
          <a:lstStyle/>
          <a:p>
            <a:pPr algn="ctr">
              <a:lnSpc>
                <a:spcPct val="150000"/>
              </a:lnSpc>
            </a:pPr>
            <a:r>
              <a:rPr lang="en-US" sz="1400" dirty="0">
                <a:solidFill>
                  <a:schemeClr val="accent1"/>
                </a:solidFill>
                <a:latin typeface="Raleway" panose="020B0503030101060003" pitchFamily="34" charset="77"/>
              </a:rPr>
              <a:t>The real estate industry is one of the leading job creators - employing more than one in every ten fulltime U.S. Workers. </a:t>
            </a:r>
            <a:endParaRPr lang="id-ID" sz="1400" dirty="0">
              <a:solidFill>
                <a:schemeClr val="accent1"/>
              </a:solidFill>
              <a:latin typeface="Raleway" panose="020B0503030101060003" pitchFamily="34" charset="77"/>
              <a:ea typeface="Lato" panose="020F0502020204030203" pitchFamily="34" charset="0"/>
              <a:cs typeface="Lato" panose="020F0502020204030203" pitchFamily="34" charset="0"/>
            </a:endParaRPr>
          </a:p>
        </p:txBody>
      </p:sp>
      <p:sp>
        <p:nvSpPr>
          <p:cNvPr id="60" name="TextBox 59"/>
          <p:cNvSpPr txBox="1"/>
          <p:nvPr/>
        </p:nvSpPr>
        <p:spPr>
          <a:xfrm>
            <a:off x="9201931" y="3506603"/>
            <a:ext cx="2035629" cy="584775"/>
          </a:xfrm>
          <a:prstGeom prst="rect">
            <a:avLst/>
          </a:prstGeom>
          <a:noFill/>
        </p:spPr>
        <p:txBody>
          <a:bodyPr wrap="square" rtlCol="0" anchor="ctr">
            <a:spAutoFit/>
          </a:bodyPr>
          <a:lstStyle/>
          <a:p>
            <a:pPr algn="ctr"/>
            <a:r>
              <a:rPr lang="en-US" sz="1600" b="1" dirty="0">
                <a:solidFill>
                  <a:schemeClr val="accent1"/>
                </a:solidFill>
                <a:latin typeface="Raleway ExtraBold" panose="020B0503030101060003" pitchFamily="34" charset="77"/>
                <a:ea typeface="Roboto" pitchFamily="2" charset="0"/>
              </a:rPr>
              <a:t>LIMITLESS OPPORTUNITY</a:t>
            </a:r>
          </a:p>
        </p:txBody>
      </p:sp>
      <p:sp>
        <p:nvSpPr>
          <p:cNvPr id="61" name="TextBox 60"/>
          <p:cNvSpPr txBox="1"/>
          <p:nvPr/>
        </p:nvSpPr>
        <p:spPr>
          <a:xfrm>
            <a:off x="9064461" y="3962553"/>
            <a:ext cx="2310569" cy="1023998"/>
          </a:xfrm>
          <a:prstGeom prst="rect">
            <a:avLst/>
          </a:prstGeom>
          <a:noFill/>
        </p:spPr>
        <p:txBody>
          <a:bodyPr wrap="square" rtlCol="0">
            <a:spAutoFit/>
          </a:bodyPr>
          <a:lstStyle/>
          <a:p>
            <a:pPr algn="ctr">
              <a:lnSpc>
                <a:spcPct val="150000"/>
              </a:lnSpc>
            </a:pPr>
            <a:r>
              <a:rPr lang="en-GB" sz="1400" dirty="0">
                <a:solidFill>
                  <a:schemeClr val="accent1"/>
                </a:solidFill>
                <a:latin typeface="Raleway" panose="020B0503030101060003" pitchFamily="34" charset="77"/>
                <a:ea typeface="Lato" panose="020F0502020204030203" pitchFamily="34" charset="0"/>
                <a:cs typeface="Lato" panose="020F0502020204030203" pitchFamily="34" charset="0"/>
              </a:rPr>
              <a:t>Find career paths in real estate that align with your education goals.</a:t>
            </a:r>
            <a:endParaRPr lang="id-ID" sz="1400" dirty="0">
              <a:solidFill>
                <a:schemeClr val="accent1"/>
              </a:solidFill>
              <a:latin typeface="Raleway" panose="020B0503030101060003" pitchFamily="34" charset="77"/>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id="{617C34CC-BDFB-45B5-8244-FAAE6DCD60F0}"/>
              </a:ext>
            </a:extLst>
          </p:cNvPr>
          <p:cNvSpPr txBox="1"/>
          <p:nvPr/>
        </p:nvSpPr>
        <p:spPr>
          <a:xfrm>
            <a:off x="2350034" y="1741717"/>
            <a:ext cx="7635211" cy="698717"/>
          </a:xfrm>
          <a:prstGeom prst="rect">
            <a:avLst/>
          </a:prstGeom>
          <a:noFill/>
        </p:spPr>
        <p:txBody>
          <a:bodyPr wrap="square" rtlCol="0">
            <a:spAutoFit/>
          </a:bodyPr>
          <a:lstStyle/>
          <a:p>
            <a:pPr algn="ctr">
              <a:lnSpc>
                <a:spcPct val="150000"/>
              </a:lnSpc>
            </a:pPr>
            <a:r>
              <a:rPr lang="en-US" sz="1400" dirty="0">
                <a:solidFill>
                  <a:schemeClr val="bg1"/>
                </a:solidFill>
                <a:latin typeface="Raleway" panose="020B0503030101060003" pitchFamily="34" charset="77"/>
              </a:rPr>
              <a:t>Become a part of the world’s most diverse industry—from architecture and interior design to construction, engineering, management and finance.</a:t>
            </a:r>
          </a:p>
        </p:txBody>
      </p:sp>
      <p:pic>
        <p:nvPicPr>
          <p:cNvPr id="9" name="Graphic 8">
            <a:extLst>
              <a:ext uri="{FF2B5EF4-FFF2-40B4-BE49-F238E27FC236}">
                <a16:creationId xmlns:a16="http://schemas.microsoft.com/office/drawing/2014/main" id="{DAFE31DB-6270-9E47-B39B-5C213FB3AEB7}"/>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18654"/>
          <a:stretch/>
        </p:blipFill>
        <p:spPr>
          <a:xfrm>
            <a:off x="7116100" y="3634378"/>
            <a:ext cx="708962" cy="715118"/>
          </a:xfrm>
          <a:prstGeom prst="rect">
            <a:avLst/>
          </a:prstGeom>
        </p:spPr>
      </p:pic>
      <p:pic>
        <p:nvPicPr>
          <p:cNvPr id="11" name="Graphic 10">
            <a:extLst>
              <a:ext uri="{FF2B5EF4-FFF2-40B4-BE49-F238E27FC236}">
                <a16:creationId xmlns:a16="http://schemas.microsoft.com/office/drawing/2014/main" id="{6B7D0F8F-B638-0549-9A33-1FA6C98ABA02}"/>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b="28375"/>
          <a:stretch/>
        </p:blipFill>
        <p:spPr>
          <a:xfrm>
            <a:off x="4272282" y="3552372"/>
            <a:ext cx="906935" cy="805493"/>
          </a:xfrm>
          <a:prstGeom prst="rect">
            <a:avLst/>
          </a:prstGeom>
        </p:spPr>
      </p:pic>
      <p:pic>
        <p:nvPicPr>
          <p:cNvPr id="13" name="Graphic 12">
            <a:extLst>
              <a:ext uri="{FF2B5EF4-FFF2-40B4-BE49-F238E27FC236}">
                <a16:creationId xmlns:a16="http://schemas.microsoft.com/office/drawing/2014/main" id="{D72BCAF3-2ECE-5441-AF71-D3F246F1AAD4}"/>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19023"/>
          <a:stretch/>
        </p:blipFill>
        <p:spPr>
          <a:xfrm>
            <a:off x="9941110" y="2851985"/>
            <a:ext cx="565566" cy="567890"/>
          </a:xfrm>
          <a:prstGeom prst="rect">
            <a:avLst/>
          </a:prstGeom>
        </p:spPr>
      </p:pic>
    </p:spTree>
    <p:extLst>
      <p:ext uri="{BB962C8B-B14F-4D97-AF65-F5344CB8AC3E}">
        <p14:creationId xmlns:p14="http://schemas.microsoft.com/office/powerpoint/2010/main" val="158236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4F267A7A-3CF0-9B4F-A285-E3DC7AE97D1B}"/>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54" y="1917388"/>
            <a:ext cx="12192219" cy="4940614"/>
          </a:xfrm>
        </p:spPr>
      </p:pic>
      <p:sp>
        <p:nvSpPr>
          <p:cNvPr id="11" name="Text Placeholder 10"/>
          <p:cNvSpPr>
            <a:spLocks noGrp="1"/>
          </p:cNvSpPr>
          <p:nvPr>
            <p:ph type="body" sz="quarter" idx="13"/>
          </p:nvPr>
        </p:nvSpPr>
        <p:spPr/>
        <p:txBody>
          <a:bodyPr/>
          <a:lstStyle/>
          <a:p>
            <a:r>
              <a:rPr lang="en-US" dirty="0">
                <a:solidFill>
                  <a:schemeClr val="accent1"/>
                </a:solidFill>
                <a:latin typeface="Raleway ExtraBold" panose="020B0503030101060003" pitchFamily="34" charset="77"/>
              </a:rPr>
              <a:t>DISCOVER THE INDUSTRY</a:t>
            </a:r>
          </a:p>
        </p:txBody>
      </p:sp>
      <p:sp>
        <p:nvSpPr>
          <p:cNvPr id="12" name="Text Placeholder 11"/>
          <p:cNvSpPr>
            <a:spLocks noGrp="1"/>
          </p:cNvSpPr>
          <p:nvPr>
            <p:ph type="body" sz="quarter" idx="14"/>
          </p:nvPr>
        </p:nvSpPr>
        <p:spPr>
          <a:xfrm>
            <a:off x="2971800" y="1071230"/>
            <a:ext cx="6196693" cy="300370"/>
          </a:xfrm>
        </p:spPr>
        <p:txBody>
          <a:bodyPr/>
          <a:lstStyle/>
          <a:p>
            <a:r>
              <a:rPr lang="en-US" dirty="0">
                <a:solidFill>
                  <a:schemeClr val="tx2"/>
                </a:solidFill>
                <a:latin typeface="Raleway" panose="020B0503030101060003" pitchFamily="34" charset="77"/>
              </a:rPr>
              <a:t>the diverse opportunities that are available to those considering </a:t>
            </a:r>
            <a:br>
              <a:rPr lang="en-US" dirty="0">
                <a:solidFill>
                  <a:schemeClr val="tx2"/>
                </a:solidFill>
                <a:latin typeface="Raleway" panose="020B0503030101060003" pitchFamily="34" charset="77"/>
              </a:rPr>
            </a:br>
            <a:r>
              <a:rPr lang="en-US" dirty="0">
                <a:solidFill>
                  <a:schemeClr val="tx2"/>
                </a:solidFill>
                <a:latin typeface="Raleway" panose="020B0503030101060003" pitchFamily="34" charset="77"/>
              </a:rPr>
              <a:t>a career in real estate</a:t>
            </a:r>
          </a:p>
        </p:txBody>
      </p:sp>
      <p:sp>
        <p:nvSpPr>
          <p:cNvPr id="24" name="Rectangle 23"/>
          <p:cNvSpPr/>
          <p:nvPr/>
        </p:nvSpPr>
        <p:spPr>
          <a:xfrm>
            <a:off x="0" y="1917388"/>
            <a:ext cx="12192000" cy="4940613"/>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33C856-477C-024F-80BB-85C41AE4F662}"/>
              </a:ext>
            </a:extLst>
          </p:cNvPr>
          <p:cNvSpPr txBox="1"/>
          <p:nvPr/>
        </p:nvSpPr>
        <p:spPr>
          <a:xfrm>
            <a:off x="482600" y="2296160"/>
            <a:ext cx="11226800" cy="5078313"/>
          </a:xfrm>
          <a:prstGeom prst="rect">
            <a:avLst/>
          </a:prstGeom>
          <a:noFill/>
        </p:spPr>
        <p:txBody>
          <a:bodyPr wrap="square" numCol="3" spcCol="548640" rtlCol="0">
            <a:spAutoFit/>
          </a:bodyPr>
          <a:lstStyle/>
          <a:p>
            <a:pPr>
              <a:spcAft>
                <a:spcPts val="1200"/>
              </a:spcAft>
            </a:pPr>
            <a:r>
              <a:rPr lang="en-US" sz="1600" b="1" dirty="0">
                <a:latin typeface="Raleway" panose="020B0503030101060003" pitchFamily="34" charset="77"/>
              </a:rPr>
              <a:t>Apartments</a:t>
            </a:r>
          </a:p>
          <a:p>
            <a:pPr>
              <a:spcAft>
                <a:spcPts val="1200"/>
              </a:spcAft>
            </a:pPr>
            <a:r>
              <a:rPr lang="en-US" sz="1600" b="1" dirty="0">
                <a:latin typeface="Raleway" panose="020B0503030101060003" pitchFamily="34" charset="77"/>
              </a:rPr>
              <a:t>Architecture</a:t>
            </a:r>
          </a:p>
          <a:p>
            <a:pPr>
              <a:spcAft>
                <a:spcPts val="1200"/>
              </a:spcAft>
            </a:pPr>
            <a:r>
              <a:rPr lang="en-US" sz="1600" b="1" dirty="0">
                <a:latin typeface="Raleway" panose="020B0503030101060003" pitchFamily="34" charset="77"/>
              </a:rPr>
              <a:t>Commercial &amp; Residential Real Estate Management</a:t>
            </a:r>
          </a:p>
          <a:p>
            <a:pPr>
              <a:spcAft>
                <a:spcPts val="1200"/>
              </a:spcAft>
            </a:pPr>
            <a:r>
              <a:rPr lang="en-US" sz="1600" b="1" dirty="0">
                <a:latin typeface="Raleway" panose="020B0503030101060003" pitchFamily="34" charset="77"/>
              </a:rPr>
              <a:t>Commercial Real Estate Development</a:t>
            </a:r>
          </a:p>
          <a:p>
            <a:pPr>
              <a:spcAft>
                <a:spcPts val="1200"/>
              </a:spcAft>
            </a:pPr>
            <a:r>
              <a:rPr lang="en-US" sz="1600" b="1" dirty="0">
                <a:latin typeface="Raleway" panose="020B0503030101060003" pitchFamily="34" charset="77"/>
              </a:rPr>
              <a:t>Commercial Real Estate Management</a:t>
            </a:r>
          </a:p>
          <a:p>
            <a:pPr>
              <a:spcAft>
                <a:spcPts val="1200"/>
              </a:spcAft>
            </a:pPr>
            <a:r>
              <a:rPr lang="en-US" sz="1600" b="1" dirty="0">
                <a:latin typeface="Raleway" panose="020B0503030101060003" pitchFamily="34" charset="77"/>
              </a:rPr>
              <a:t>Commercial Real Estate Women (CREW)</a:t>
            </a:r>
          </a:p>
          <a:p>
            <a:pPr>
              <a:spcAft>
                <a:spcPts val="1200"/>
              </a:spcAft>
            </a:pPr>
            <a:r>
              <a:rPr lang="en-US" sz="1600" b="1" dirty="0">
                <a:latin typeface="Raleway" panose="020B0503030101060003" pitchFamily="34" charset="77"/>
              </a:rPr>
              <a:t>Commercial Real Estate </a:t>
            </a:r>
            <a:br>
              <a:rPr lang="en-US" sz="1600" b="1" dirty="0">
                <a:latin typeface="Raleway" panose="020B0503030101060003" pitchFamily="34" charset="77"/>
              </a:rPr>
            </a:br>
            <a:r>
              <a:rPr lang="en-US" sz="1600" b="1" dirty="0">
                <a:latin typeface="Raleway" panose="020B0503030101060003" pitchFamily="34" charset="77"/>
              </a:rPr>
              <a:t>Finance (CREF)</a:t>
            </a:r>
          </a:p>
          <a:p>
            <a:pPr>
              <a:spcAft>
                <a:spcPts val="1200"/>
              </a:spcAft>
            </a:pPr>
            <a:endParaRPr lang="en-US" sz="1600" b="1" dirty="0">
              <a:latin typeface="Raleway" panose="020B0503030101060003" pitchFamily="34" charset="77"/>
            </a:endParaRPr>
          </a:p>
          <a:p>
            <a:pPr>
              <a:spcAft>
                <a:spcPts val="1200"/>
              </a:spcAft>
            </a:pPr>
            <a:endParaRPr lang="en-US" sz="1600" b="1" dirty="0">
              <a:latin typeface="Raleway" panose="020B0503030101060003" pitchFamily="34" charset="77"/>
            </a:endParaRPr>
          </a:p>
          <a:p>
            <a:pPr>
              <a:spcAft>
                <a:spcPts val="1200"/>
              </a:spcAft>
            </a:pPr>
            <a:r>
              <a:rPr lang="en-US" sz="1600" b="1" dirty="0">
                <a:latin typeface="Raleway" panose="020B0503030101060003" pitchFamily="34" charset="77"/>
              </a:rPr>
              <a:t>Construction</a:t>
            </a:r>
          </a:p>
          <a:p>
            <a:pPr>
              <a:spcAft>
                <a:spcPts val="1200"/>
              </a:spcAft>
            </a:pPr>
            <a:r>
              <a:rPr lang="en-US" sz="1600" b="1" dirty="0">
                <a:latin typeface="Raleway" panose="020B0503030101060003" pitchFamily="34" charset="77"/>
              </a:rPr>
              <a:t>Consulting/Market Research</a:t>
            </a:r>
          </a:p>
          <a:p>
            <a:pPr>
              <a:spcAft>
                <a:spcPts val="1200"/>
              </a:spcAft>
            </a:pPr>
            <a:r>
              <a:rPr lang="en-US" sz="1600" b="1" dirty="0">
                <a:latin typeface="Raleway" panose="020B0503030101060003" pitchFamily="34" charset="77"/>
              </a:rPr>
              <a:t>Corporate Real Estate</a:t>
            </a:r>
          </a:p>
          <a:p>
            <a:pPr>
              <a:spcAft>
                <a:spcPts val="1200"/>
              </a:spcAft>
            </a:pPr>
            <a:r>
              <a:rPr lang="en-US" sz="1600" b="1" dirty="0">
                <a:latin typeface="Raleway" panose="020B0503030101060003" pitchFamily="34" charset="77"/>
              </a:rPr>
              <a:t>Cross-Industry Careers</a:t>
            </a:r>
          </a:p>
          <a:p>
            <a:pPr>
              <a:spcAft>
                <a:spcPts val="1200"/>
              </a:spcAft>
            </a:pPr>
            <a:r>
              <a:rPr lang="en-US" sz="1600" b="1" dirty="0">
                <a:latin typeface="Raleway" panose="020B0503030101060003" pitchFamily="34" charset="77"/>
              </a:rPr>
              <a:t>Facility Management</a:t>
            </a:r>
          </a:p>
          <a:p>
            <a:pPr>
              <a:spcAft>
                <a:spcPts val="1200"/>
              </a:spcAft>
            </a:pPr>
            <a:r>
              <a:rPr lang="en-US" sz="1600" b="1" dirty="0">
                <a:latin typeface="Raleway" panose="020B0503030101060003" pitchFamily="34" charset="77"/>
              </a:rPr>
              <a:t>Industry Credentials</a:t>
            </a:r>
          </a:p>
          <a:p>
            <a:pPr>
              <a:spcAft>
                <a:spcPts val="1200"/>
              </a:spcAft>
            </a:pPr>
            <a:r>
              <a:rPr lang="en-US" sz="1600" b="1" dirty="0">
                <a:latin typeface="Raleway" panose="020B0503030101060003" pitchFamily="34" charset="77"/>
              </a:rPr>
              <a:t>Interior Design</a:t>
            </a:r>
          </a:p>
          <a:p>
            <a:pPr>
              <a:spcAft>
                <a:spcPts val="1200"/>
              </a:spcAft>
            </a:pPr>
            <a:r>
              <a:rPr lang="en-US" sz="1600" b="1" dirty="0">
                <a:latin typeface="Raleway" panose="020B0503030101060003" pitchFamily="34" charset="77"/>
              </a:rPr>
              <a:t>Investment</a:t>
            </a:r>
          </a:p>
          <a:p>
            <a:pPr>
              <a:spcAft>
                <a:spcPts val="1200"/>
              </a:spcAft>
            </a:pPr>
            <a:r>
              <a:rPr lang="en-US" sz="1600" b="1" dirty="0">
                <a:latin typeface="Raleway" panose="020B0503030101060003" pitchFamily="34" charset="77"/>
              </a:rPr>
              <a:t>Land Real Estate</a:t>
            </a:r>
          </a:p>
          <a:p>
            <a:pPr>
              <a:spcAft>
                <a:spcPts val="1200"/>
              </a:spcAft>
            </a:pPr>
            <a:r>
              <a:rPr lang="en-US" sz="1600" b="1" dirty="0">
                <a:latin typeface="Raleway" panose="020B0503030101060003" pitchFamily="34" charset="77"/>
              </a:rPr>
              <a:t>Land Use</a:t>
            </a:r>
          </a:p>
          <a:p>
            <a:pPr>
              <a:spcAft>
                <a:spcPts val="1200"/>
              </a:spcAft>
            </a:pPr>
            <a:endParaRPr lang="en-US" sz="1600" b="1" dirty="0">
              <a:latin typeface="Raleway" panose="020B0503030101060003" pitchFamily="34" charset="77"/>
            </a:endParaRPr>
          </a:p>
          <a:p>
            <a:pPr>
              <a:spcAft>
                <a:spcPts val="1200"/>
              </a:spcAft>
            </a:pPr>
            <a:endParaRPr lang="en-US" sz="1600" b="1" dirty="0">
              <a:latin typeface="Raleway" panose="020B0503030101060003" pitchFamily="34" charset="77"/>
            </a:endParaRPr>
          </a:p>
          <a:p>
            <a:pPr>
              <a:spcAft>
                <a:spcPts val="1200"/>
              </a:spcAft>
            </a:pPr>
            <a:r>
              <a:rPr lang="en-US" sz="1600" b="1" dirty="0">
                <a:latin typeface="Raleway" panose="020B0503030101060003" pitchFamily="34" charset="77"/>
              </a:rPr>
              <a:t>Landscape Architecture</a:t>
            </a:r>
          </a:p>
          <a:p>
            <a:pPr>
              <a:spcAft>
                <a:spcPts val="1200"/>
              </a:spcAft>
            </a:pPr>
            <a:r>
              <a:rPr lang="en-US" sz="1600" b="1" dirty="0">
                <a:latin typeface="Raleway" panose="020B0503030101060003" pitchFamily="34" charset="77"/>
              </a:rPr>
              <a:t>Public Policy</a:t>
            </a:r>
          </a:p>
          <a:p>
            <a:pPr>
              <a:spcAft>
                <a:spcPts val="1200"/>
              </a:spcAft>
            </a:pPr>
            <a:r>
              <a:rPr lang="en-US" sz="1600" b="1" dirty="0">
                <a:latin typeface="Raleway" panose="020B0503030101060003" pitchFamily="34" charset="77"/>
              </a:rPr>
              <a:t>Real Estate Advisory Services</a:t>
            </a:r>
          </a:p>
          <a:p>
            <a:pPr>
              <a:spcAft>
                <a:spcPts val="1200"/>
              </a:spcAft>
            </a:pPr>
            <a:r>
              <a:rPr lang="en-US" sz="1600" b="1" dirty="0">
                <a:latin typeface="Raleway" panose="020B0503030101060003" pitchFamily="34" charset="77"/>
              </a:rPr>
              <a:t>Real Estate Appraisal</a:t>
            </a:r>
          </a:p>
          <a:p>
            <a:pPr>
              <a:spcAft>
                <a:spcPts val="1200"/>
              </a:spcAft>
            </a:pPr>
            <a:r>
              <a:rPr lang="en-US" sz="1600" b="1" dirty="0">
                <a:latin typeface="Raleway" panose="020B0503030101060003" pitchFamily="34" charset="77"/>
              </a:rPr>
              <a:t>Real Estate Development</a:t>
            </a:r>
          </a:p>
          <a:p>
            <a:pPr>
              <a:spcAft>
                <a:spcPts val="1200"/>
              </a:spcAft>
            </a:pPr>
            <a:r>
              <a:rPr lang="en-US" sz="1600" b="1" dirty="0">
                <a:latin typeface="Raleway" panose="020B0503030101060003" pitchFamily="34" charset="77"/>
              </a:rPr>
              <a:t>Real Estate Investment Trusts</a:t>
            </a:r>
          </a:p>
          <a:p>
            <a:pPr>
              <a:spcAft>
                <a:spcPts val="1200"/>
              </a:spcAft>
            </a:pPr>
            <a:r>
              <a:rPr lang="en-US" sz="1600" b="1" dirty="0">
                <a:latin typeface="Raleway" panose="020B0503030101060003" pitchFamily="34" charset="77"/>
              </a:rPr>
              <a:t>Real Estate Technology</a:t>
            </a:r>
          </a:p>
          <a:p>
            <a:pPr>
              <a:spcAft>
                <a:spcPts val="1200"/>
              </a:spcAft>
            </a:pPr>
            <a:r>
              <a:rPr lang="en-US" sz="1600" b="1" dirty="0">
                <a:latin typeface="Raleway" panose="020B0503030101060003" pitchFamily="34" charset="77"/>
              </a:rPr>
              <a:t>Resorts, Hotels and Timeshares</a:t>
            </a:r>
          </a:p>
          <a:p>
            <a:pPr>
              <a:spcAft>
                <a:spcPts val="1200"/>
              </a:spcAft>
            </a:pPr>
            <a:endParaRPr lang="en-US" sz="1600" b="1" dirty="0">
              <a:latin typeface="Raleway" panose="020B0503030101060003" pitchFamily="34" charset="77"/>
            </a:endParaRPr>
          </a:p>
          <a:p>
            <a:pPr>
              <a:spcAft>
                <a:spcPts val="1200"/>
              </a:spcAft>
            </a:pPr>
            <a:endParaRPr lang="en-US" sz="1600" b="1" dirty="0">
              <a:latin typeface="Raleway" panose="020B0503030101060003" pitchFamily="34" charset="77"/>
            </a:endParaRPr>
          </a:p>
        </p:txBody>
      </p:sp>
    </p:spTree>
    <p:extLst>
      <p:ext uri="{BB962C8B-B14F-4D97-AF65-F5344CB8AC3E}">
        <p14:creationId xmlns:p14="http://schemas.microsoft.com/office/powerpoint/2010/main" val="92792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6130408" y="3429000"/>
            <a:ext cx="12144892" cy="121015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a:extLst>
              <a:ext uri="{FF2B5EF4-FFF2-40B4-BE49-F238E27FC236}">
                <a16:creationId xmlns:a16="http://schemas.microsoft.com/office/drawing/2014/main" id="{A66EC808-FC4A-3F41-9AFD-35A5129B7E57}"/>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a:xfrm>
            <a:off x="1544783" y="2202694"/>
            <a:ext cx="1717675" cy="1717675"/>
          </a:xfrm>
        </p:spPr>
      </p:pic>
      <p:pic>
        <p:nvPicPr>
          <p:cNvPr id="19" name="Picture Placeholder 18">
            <a:extLst>
              <a:ext uri="{FF2B5EF4-FFF2-40B4-BE49-F238E27FC236}">
                <a16:creationId xmlns:a16="http://schemas.microsoft.com/office/drawing/2014/main" id="{68E47839-35DE-B242-9002-53771DA0EE27}"/>
              </a:ext>
            </a:extLst>
          </p:cNvPr>
          <p:cNvPicPr>
            <a:picLocks noGrp="1" noChangeAspect="1"/>
          </p:cNvPicPr>
          <p:nvPr>
            <p:ph type="pic" sz="quarter" idx="16"/>
          </p:nvPr>
        </p:nvPicPr>
        <p:blipFill>
          <a:blip r:embed="rId3">
            <a:extLst>
              <a:ext uri="{28A0092B-C50C-407E-A947-70E740481C1C}">
                <a14:useLocalDpi xmlns:a14="http://schemas.microsoft.com/office/drawing/2010/main"/>
              </a:ext>
            </a:extLst>
          </a:blip>
          <a:stretch>
            <a:fillRect/>
          </a:stretch>
        </p:blipFill>
        <p:spPr>
          <a:xfrm>
            <a:off x="5237162" y="2202694"/>
            <a:ext cx="1717675" cy="1717675"/>
          </a:xfrm>
        </p:spPr>
      </p:pic>
      <p:pic>
        <p:nvPicPr>
          <p:cNvPr id="30" name="Picture Placeholder 29">
            <a:extLst>
              <a:ext uri="{FF2B5EF4-FFF2-40B4-BE49-F238E27FC236}">
                <a16:creationId xmlns:a16="http://schemas.microsoft.com/office/drawing/2014/main" id="{B0ABC06B-0CA9-7545-BF26-B39B0AE5E925}"/>
              </a:ext>
            </a:extLst>
          </p:cNvPr>
          <p:cNvPicPr>
            <a:picLocks noGrp="1" noChangeAspect="1"/>
          </p:cNvPicPr>
          <p:nvPr>
            <p:ph type="pic" sz="quarter" idx="17"/>
          </p:nvPr>
        </p:nvPicPr>
        <p:blipFill>
          <a:blip r:embed="rId4">
            <a:extLst>
              <a:ext uri="{28A0092B-C50C-407E-A947-70E740481C1C}">
                <a14:useLocalDpi xmlns:a14="http://schemas.microsoft.com/office/drawing/2010/main"/>
              </a:ext>
            </a:extLst>
          </a:blip>
          <a:stretch>
            <a:fillRect/>
          </a:stretch>
        </p:blipFill>
        <p:spPr>
          <a:xfrm>
            <a:off x="8929541" y="2202694"/>
            <a:ext cx="1717675" cy="1717675"/>
          </a:xfrm>
        </p:spPr>
      </p:pic>
      <p:cxnSp>
        <p:nvCxnSpPr>
          <p:cNvPr id="15" name="Straight Connector 14"/>
          <p:cNvCxnSpPr>
            <a:stCxn id="10" idx="6"/>
            <a:endCxn id="11" idx="2"/>
          </p:cNvCxnSpPr>
          <p:nvPr/>
        </p:nvCxnSpPr>
        <p:spPr>
          <a:xfrm>
            <a:off x="2474861" y="4161285"/>
            <a:ext cx="354990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6"/>
            <a:endCxn id="12" idx="2"/>
          </p:cNvCxnSpPr>
          <p:nvPr/>
        </p:nvCxnSpPr>
        <p:spPr>
          <a:xfrm flipV="1">
            <a:off x="6167241" y="4161285"/>
            <a:ext cx="354989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89732" y="4224379"/>
            <a:ext cx="1027782" cy="307777"/>
          </a:xfrm>
          <a:prstGeom prst="rect">
            <a:avLst/>
          </a:prstGeom>
          <a:noFill/>
        </p:spPr>
        <p:txBody>
          <a:bodyPr wrap="none" rtlCol="0">
            <a:spAutoFit/>
          </a:bodyPr>
          <a:lstStyle/>
          <a:p>
            <a:pPr algn="ctr"/>
            <a:r>
              <a:rPr lang="en-US" sz="1400" b="1" dirty="0">
                <a:solidFill>
                  <a:schemeClr val="accent1"/>
                </a:solidFill>
                <a:latin typeface="Raleway ExtraBold" panose="020B0503030101060003" pitchFamily="34" charset="77"/>
              </a:rPr>
              <a:t>TO BUILD</a:t>
            </a:r>
          </a:p>
        </p:txBody>
      </p:sp>
      <p:sp>
        <p:nvSpPr>
          <p:cNvPr id="21" name="TextBox 20"/>
          <p:cNvSpPr txBox="1"/>
          <p:nvPr/>
        </p:nvSpPr>
        <p:spPr>
          <a:xfrm>
            <a:off x="793760" y="4449507"/>
            <a:ext cx="3219719" cy="1166088"/>
          </a:xfrm>
          <a:prstGeom prst="rect">
            <a:avLst/>
          </a:prstGeom>
          <a:noFill/>
        </p:spPr>
        <p:txBody>
          <a:bodyPr wrap="square" rtlCol="0">
            <a:spAutoFit/>
          </a:bodyPr>
          <a:lstStyle/>
          <a:p>
            <a:pPr algn="ctr">
              <a:lnSpc>
                <a:spcPct val="150000"/>
              </a:lnSpc>
            </a:pPr>
            <a:r>
              <a:rPr lang="en-US" sz="1200" dirty="0">
                <a:solidFill>
                  <a:schemeClr val="tx2"/>
                </a:solidFill>
                <a:latin typeface="Raleway" panose="020B0503030101060003" pitchFamily="34" charset="77"/>
              </a:rPr>
              <a:t>Developers like to build. In fact, they tend to have a passion for building, for applying their imagination, talents, and resources to the creation of buildings.</a:t>
            </a:r>
          </a:p>
        </p:txBody>
      </p:sp>
      <p:sp>
        <p:nvSpPr>
          <p:cNvPr id="22" name="TextBox 21"/>
          <p:cNvSpPr txBox="1"/>
          <p:nvPr/>
        </p:nvSpPr>
        <p:spPr>
          <a:xfrm>
            <a:off x="4486139" y="4448548"/>
            <a:ext cx="3219719" cy="890885"/>
          </a:xfrm>
          <a:prstGeom prst="rect">
            <a:avLst/>
          </a:prstGeom>
          <a:noFill/>
        </p:spPr>
        <p:txBody>
          <a:bodyPr wrap="square" rtlCol="0">
            <a:spAutoFit/>
          </a:bodyPr>
          <a:lstStyle/>
          <a:p>
            <a:pPr algn="ctr">
              <a:lnSpc>
                <a:spcPct val="150000"/>
              </a:lnSpc>
            </a:pPr>
            <a:r>
              <a:rPr lang="en-US" sz="1200" dirty="0">
                <a:solidFill>
                  <a:schemeClr val="tx2"/>
                </a:solidFill>
                <a:latin typeface="Raleway" panose="020B0503030101060003" pitchFamily="34" charset="77"/>
              </a:rPr>
              <a:t>Developers who are passionate about their work take great satisfaction in seeing what they have created.</a:t>
            </a:r>
          </a:p>
        </p:txBody>
      </p:sp>
      <p:sp>
        <p:nvSpPr>
          <p:cNvPr id="23" name="TextBox 22"/>
          <p:cNvSpPr txBox="1"/>
          <p:nvPr/>
        </p:nvSpPr>
        <p:spPr>
          <a:xfrm>
            <a:off x="8178518" y="4448548"/>
            <a:ext cx="3219719" cy="1998881"/>
          </a:xfrm>
          <a:prstGeom prst="rect">
            <a:avLst/>
          </a:prstGeom>
          <a:noFill/>
        </p:spPr>
        <p:txBody>
          <a:bodyPr wrap="square" rtlCol="0">
            <a:spAutoFit/>
          </a:bodyPr>
          <a:lstStyle/>
          <a:p>
            <a:pPr algn="ctr">
              <a:lnSpc>
                <a:spcPct val="150000"/>
              </a:lnSpc>
            </a:pPr>
            <a:r>
              <a:rPr lang="en-US" sz="1200" dirty="0">
                <a:solidFill>
                  <a:schemeClr val="tx2"/>
                </a:solidFill>
                <a:latin typeface="Raleway" panose="020B0503030101060003" pitchFamily="34" charset="77"/>
              </a:rPr>
              <a:t>Commercial buildings and homes are built to last, often for decades. And with recycling, upgrading, and remodeling, their useful lives can be further extended. In a fast-changing world, the durability of real estate appeals to many real estate professionals.</a:t>
            </a:r>
          </a:p>
        </p:txBody>
      </p:sp>
      <p:sp>
        <p:nvSpPr>
          <p:cNvPr id="24" name="TextBox 23"/>
          <p:cNvSpPr txBox="1"/>
          <p:nvPr/>
        </p:nvSpPr>
        <p:spPr>
          <a:xfrm>
            <a:off x="4260603" y="4222268"/>
            <a:ext cx="3680816" cy="307777"/>
          </a:xfrm>
          <a:prstGeom prst="rect">
            <a:avLst/>
          </a:prstGeom>
          <a:noFill/>
        </p:spPr>
        <p:txBody>
          <a:bodyPr wrap="none" rtlCol="0">
            <a:spAutoFit/>
          </a:bodyPr>
          <a:lstStyle/>
          <a:p>
            <a:pPr algn="ctr"/>
            <a:r>
              <a:rPr lang="en-US" sz="1400" b="1" dirty="0">
                <a:solidFill>
                  <a:schemeClr val="accent1"/>
                </a:solidFill>
                <a:latin typeface="Raleway ExtraBold" panose="020B0503030101060003" pitchFamily="34" charset="77"/>
              </a:rPr>
              <a:t>TO FEEL A SENSE OF ACCOMPLISHMENT</a:t>
            </a:r>
          </a:p>
        </p:txBody>
      </p:sp>
      <p:sp>
        <p:nvSpPr>
          <p:cNvPr id="25" name="TextBox 24"/>
          <p:cNvSpPr txBox="1"/>
          <p:nvPr/>
        </p:nvSpPr>
        <p:spPr>
          <a:xfrm>
            <a:off x="9366623" y="4222267"/>
            <a:ext cx="2438488" cy="307777"/>
          </a:xfrm>
          <a:prstGeom prst="rect">
            <a:avLst/>
          </a:prstGeom>
          <a:noFill/>
        </p:spPr>
        <p:txBody>
          <a:bodyPr wrap="none" rtlCol="0">
            <a:spAutoFit/>
          </a:bodyPr>
          <a:lstStyle/>
          <a:p>
            <a:pPr algn="ctr"/>
            <a:r>
              <a:rPr lang="en-US" sz="1400" b="1" dirty="0">
                <a:solidFill>
                  <a:schemeClr val="accent1"/>
                </a:solidFill>
                <a:latin typeface="Raleway ExtraBold" panose="020B0503030101060003" pitchFamily="34" charset="77"/>
              </a:rPr>
              <a:t>REAL ESTATE IS DURABLE</a:t>
            </a:r>
          </a:p>
        </p:txBody>
      </p:sp>
      <p:cxnSp>
        <p:nvCxnSpPr>
          <p:cNvPr id="26" name="Straight Connector 25"/>
          <p:cNvCxnSpPr>
            <a:stCxn id="12" idx="6"/>
          </p:cNvCxnSpPr>
          <p:nvPr/>
        </p:nvCxnSpPr>
        <p:spPr>
          <a:xfrm>
            <a:off x="9859619" y="4161285"/>
            <a:ext cx="23323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717140" y="4090045"/>
            <a:ext cx="142479" cy="1424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24762" y="4090046"/>
            <a:ext cx="142479" cy="1424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Oval 9"/>
          <p:cNvSpPr/>
          <p:nvPr/>
        </p:nvSpPr>
        <p:spPr>
          <a:xfrm>
            <a:off x="2332382" y="4090045"/>
            <a:ext cx="142479" cy="1424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0">
            <a:extLst>
              <a:ext uri="{FF2B5EF4-FFF2-40B4-BE49-F238E27FC236}">
                <a16:creationId xmlns:a16="http://schemas.microsoft.com/office/drawing/2014/main" id="{F0AEFEDE-50BA-7144-95E7-ED6E25E488BE}"/>
              </a:ext>
            </a:extLst>
          </p:cNvPr>
          <p:cNvSpPr>
            <a:spLocks noGrp="1"/>
          </p:cNvSpPr>
          <p:nvPr>
            <p:ph type="body" sz="quarter" idx="13"/>
          </p:nvPr>
        </p:nvSpPr>
        <p:spPr>
          <a:xfrm>
            <a:off x="2287292" y="545762"/>
            <a:ext cx="7617416" cy="667088"/>
          </a:xfrm>
        </p:spPr>
        <p:txBody>
          <a:bodyPr/>
          <a:lstStyle/>
          <a:p>
            <a:r>
              <a:rPr lang="en-US" dirty="0">
                <a:solidFill>
                  <a:schemeClr val="accent1"/>
                </a:solidFill>
                <a:latin typeface="Raleway ExtraBold" panose="020B0503030101060003" pitchFamily="34" charset="77"/>
              </a:rPr>
              <a:t>WHY CHOOSE REAL ESTATE?</a:t>
            </a:r>
          </a:p>
        </p:txBody>
      </p:sp>
      <p:sp>
        <p:nvSpPr>
          <p:cNvPr id="28" name="Text Placeholder 11">
            <a:extLst>
              <a:ext uri="{FF2B5EF4-FFF2-40B4-BE49-F238E27FC236}">
                <a16:creationId xmlns:a16="http://schemas.microsoft.com/office/drawing/2014/main" id="{B592FE03-B340-6D43-840B-601E9FC4903A}"/>
              </a:ext>
            </a:extLst>
          </p:cNvPr>
          <p:cNvSpPr>
            <a:spLocks noGrp="1"/>
          </p:cNvSpPr>
          <p:nvPr>
            <p:ph type="body" sz="quarter" idx="14"/>
          </p:nvPr>
        </p:nvSpPr>
        <p:spPr>
          <a:xfrm>
            <a:off x="2580787" y="1062665"/>
            <a:ext cx="7030427" cy="300370"/>
          </a:xfrm>
        </p:spPr>
        <p:txBody>
          <a:bodyPr/>
          <a:lstStyle/>
          <a:p>
            <a:r>
              <a:rPr lang="en-US" dirty="0">
                <a:solidFill>
                  <a:schemeClr val="tx2"/>
                </a:solidFill>
                <a:latin typeface="Raleway" panose="020B0503030101060003" pitchFamily="34" charset="77"/>
              </a:rPr>
              <a:t>The reasons are numerous. To some people its appeal lies in the challenges and opportunities for entrepreneurship that it offers. To others, the idea of building something and the durability of buildings are important. Still others look forward to the opportunity to help shape the urban environment or to engage in public issues. </a:t>
            </a:r>
          </a:p>
        </p:txBody>
      </p:sp>
    </p:spTree>
    <p:extLst>
      <p:ext uri="{BB962C8B-B14F-4D97-AF65-F5344CB8AC3E}">
        <p14:creationId xmlns:p14="http://schemas.microsoft.com/office/powerpoint/2010/main" val="175034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6048894" y="-8672565"/>
            <a:ext cx="12144892" cy="121015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4E86F21F-22EB-A144-A17C-65E17E2F7C06}"/>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a:xfrm>
            <a:off x="1544783" y="2202694"/>
            <a:ext cx="1717675" cy="1717675"/>
          </a:xfrm>
        </p:spPr>
      </p:pic>
      <p:pic>
        <p:nvPicPr>
          <p:cNvPr id="12" name="Picture Placeholder 11">
            <a:extLst>
              <a:ext uri="{FF2B5EF4-FFF2-40B4-BE49-F238E27FC236}">
                <a16:creationId xmlns:a16="http://schemas.microsoft.com/office/drawing/2014/main" id="{A86CA5AF-E21A-A740-B9EA-7A299FC149DC}"/>
              </a:ext>
            </a:extLst>
          </p:cNvPr>
          <p:cNvPicPr>
            <a:picLocks noGrp="1" noChangeAspect="1"/>
          </p:cNvPicPr>
          <p:nvPr>
            <p:ph type="pic" sz="quarter" idx="16"/>
          </p:nvPr>
        </p:nvPicPr>
        <p:blipFill>
          <a:blip r:embed="rId3">
            <a:extLst>
              <a:ext uri="{28A0092B-C50C-407E-A947-70E740481C1C}">
                <a14:useLocalDpi xmlns:a14="http://schemas.microsoft.com/office/drawing/2010/main"/>
              </a:ext>
            </a:extLst>
          </a:blip>
          <a:stretch>
            <a:fillRect/>
          </a:stretch>
        </p:blipFill>
        <p:spPr>
          <a:xfrm>
            <a:off x="5237162" y="2202694"/>
            <a:ext cx="1717675" cy="1717675"/>
          </a:xfrm>
        </p:spPr>
      </p:pic>
      <p:cxnSp>
        <p:nvCxnSpPr>
          <p:cNvPr id="32" name="Straight Connector 31"/>
          <p:cNvCxnSpPr>
            <a:stCxn id="43" idx="6"/>
            <a:endCxn id="42" idx="2"/>
          </p:cNvCxnSpPr>
          <p:nvPr/>
        </p:nvCxnSpPr>
        <p:spPr>
          <a:xfrm>
            <a:off x="2474861" y="4161285"/>
            <a:ext cx="3549901" cy="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2" idx="6"/>
            <a:endCxn id="41" idx="2"/>
          </p:cNvCxnSpPr>
          <p:nvPr/>
        </p:nvCxnSpPr>
        <p:spPr>
          <a:xfrm flipV="1">
            <a:off x="6167241" y="4161285"/>
            <a:ext cx="3549899" cy="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01019" y="4224379"/>
            <a:ext cx="2605200" cy="307777"/>
          </a:xfrm>
          <a:prstGeom prst="rect">
            <a:avLst/>
          </a:prstGeom>
          <a:noFill/>
        </p:spPr>
        <p:txBody>
          <a:bodyPr wrap="none" rtlCol="0">
            <a:spAutoFit/>
          </a:bodyPr>
          <a:lstStyle/>
          <a:p>
            <a:pPr algn="ctr"/>
            <a:r>
              <a:rPr lang="en-US" sz="1400" b="1" dirty="0">
                <a:solidFill>
                  <a:schemeClr val="accent1"/>
                </a:solidFill>
                <a:latin typeface="Raleway ExtraBold" panose="020B0503030101060003" pitchFamily="34" charset="77"/>
              </a:rPr>
              <a:t>REAL ESTATE IS IN DEMAND</a:t>
            </a:r>
          </a:p>
        </p:txBody>
      </p:sp>
      <p:sp>
        <p:nvSpPr>
          <p:cNvPr id="35" name="TextBox 34"/>
          <p:cNvSpPr txBox="1"/>
          <p:nvPr/>
        </p:nvSpPr>
        <p:spPr>
          <a:xfrm>
            <a:off x="793760" y="4449507"/>
            <a:ext cx="3219719" cy="1167884"/>
          </a:xfrm>
          <a:prstGeom prst="rect">
            <a:avLst/>
          </a:prstGeom>
          <a:noFill/>
        </p:spPr>
        <p:txBody>
          <a:bodyPr wrap="square" rtlCol="0">
            <a:spAutoFit/>
          </a:bodyPr>
          <a:lstStyle/>
          <a:p>
            <a:pPr algn="ctr">
              <a:lnSpc>
                <a:spcPct val="150000"/>
              </a:lnSpc>
            </a:pPr>
            <a:r>
              <a:rPr lang="en-US" sz="1200" dirty="0">
                <a:solidFill>
                  <a:schemeClr val="tx2"/>
                </a:solidFill>
                <a:latin typeface="Raleway" panose="020B0503030101060003" pitchFamily="34" charset="77"/>
              </a:rPr>
              <a:t>Beneath the cyclical shifts, demand for real estate will grow in the long term, based on continued growth in the U.S. population and the economy. </a:t>
            </a:r>
          </a:p>
        </p:txBody>
      </p:sp>
      <p:sp>
        <p:nvSpPr>
          <p:cNvPr id="36" name="TextBox 35"/>
          <p:cNvSpPr txBox="1"/>
          <p:nvPr/>
        </p:nvSpPr>
        <p:spPr>
          <a:xfrm>
            <a:off x="4486139" y="4448548"/>
            <a:ext cx="3219719" cy="1721882"/>
          </a:xfrm>
          <a:prstGeom prst="rect">
            <a:avLst/>
          </a:prstGeom>
          <a:noFill/>
        </p:spPr>
        <p:txBody>
          <a:bodyPr wrap="square" rtlCol="0">
            <a:spAutoFit/>
          </a:bodyPr>
          <a:lstStyle/>
          <a:p>
            <a:pPr algn="ctr">
              <a:lnSpc>
                <a:spcPct val="150000"/>
              </a:lnSpc>
            </a:pPr>
            <a:r>
              <a:rPr lang="en-US" sz="1200" dirty="0">
                <a:solidFill>
                  <a:schemeClr val="tx2"/>
                </a:solidFill>
                <a:latin typeface="Raleway" panose="020B0503030101060003" pitchFamily="34" charset="77"/>
              </a:rPr>
              <a:t>Whether real estate professionals are developing a project, acquiring a property, obtaining and structuring financing, managing a property portfolio, negotiating a lease, or engaging in many other kinds of activities, the work is challenging. </a:t>
            </a:r>
          </a:p>
        </p:txBody>
      </p:sp>
      <p:sp>
        <p:nvSpPr>
          <p:cNvPr id="37" name="TextBox 36"/>
          <p:cNvSpPr txBox="1"/>
          <p:nvPr/>
        </p:nvSpPr>
        <p:spPr>
          <a:xfrm>
            <a:off x="8178518" y="4448548"/>
            <a:ext cx="3219719" cy="1998881"/>
          </a:xfrm>
          <a:prstGeom prst="rect">
            <a:avLst/>
          </a:prstGeom>
          <a:noFill/>
        </p:spPr>
        <p:txBody>
          <a:bodyPr wrap="square" rtlCol="0">
            <a:spAutoFit/>
          </a:bodyPr>
          <a:lstStyle/>
          <a:p>
            <a:pPr algn="ctr">
              <a:lnSpc>
                <a:spcPct val="150000"/>
              </a:lnSpc>
            </a:pPr>
            <a:r>
              <a:rPr lang="en-US" sz="1200" dirty="0">
                <a:solidFill>
                  <a:schemeClr val="tx2"/>
                </a:solidFill>
                <a:latin typeface="Raleway" panose="020B0503030101060003" pitchFamily="34" charset="77"/>
              </a:rPr>
              <a:t>Real estate professionals have a chance to work with a variety of clients and customers. Real estate also offers a variety of work. No development project, real estate transaction, or property management assignment is exactly the same as another.</a:t>
            </a:r>
          </a:p>
        </p:txBody>
      </p:sp>
      <p:sp>
        <p:nvSpPr>
          <p:cNvPr id="38" name="TextBox 37"/>
          <p:cNvSpPr txBox="1"/>
          <p:nvPr/>
        </p:nvSpPr>
        <p:spPr>
          <a:xfrm>
            <a:off x="4422307" y="4222268"/>
            <a:ext cx="3347391" cy="307777"/>
          </a:xfrm>
          <a:prstGeom prst="rect">
            <a:avLst/>
          </a:prstGeom>
          <a:noFill/>
        </p:spPr>
        <p:txBody>
          <a:bodyPr wrap="none" rtlCol="0">
            <a:spAutoFit/>
          </a:bodyPr>
          <a:lstStyle/>
          <a:p>
            <a:pPr algn="ctr"/>
            <a:r>
              <a:rPr lang="en-US" sz="1400" b="1" dirty="0">
                <a:solidFill>
                  <a:schemeClr val="accent1"/>
                </a:solidFill>
                <a:latin typeface="Raleway ExtraBold" panose="020B0503030101060003" pitchFamily="34" charset="77"/>
              </a:rPr>
              <a:t>REAL ESTATE OFFERS A CHALLENGE</a:t>
            </a:r>
          </a:p>
        </p:txBody>
      </p:sp>
      <p:sp>
        <p:nvSpPr>
          <p:cNvPr id="39" name="TextBox 38"/>
          <p:cNvSpPr txBox="1"/>
          <p:nvPr/>
        </p:nvSpPr>
        <p:spPr>
          <a:xfrm>
            <a:off x="8355129" y="4222267"/>
            <a:ext cx="2866490" cy="307777"/>
          </a:xfrm>
          <a:prstGeom prst="rect">
            <a:avLst/>
          </a:prstGeom>
          <a:noFill/>
        </p:spPr>
        <p:txBody>
          <a:bodyPr wrap="none" rtlCol="0">
            <a:spAutoFit/>
          </a:bodyPr>
          <a:lstStyle/>
          <a:p>
            <a:pPr algn="ctr"/>
            <a:r>
              <a:rPr lang="en-US" sz="1400" b="1" dirty="0">
                <a:solidFill>
                  <a:schemeClr val="accent1"/>
                </a:solidFill>
                <a:latin typeface="Raleway ExtraBold" panose="020B0503030101060003" pitchFamily="34" charset="77"/>
              </a:rPr>
              <a:t>REAL ESTATE OFFERS VARIETY</a:t>
            </a:r>
          </a:p>
        </p:txBody>
      </p:sp>
      <p:cxnSp>
        <p:nvCxnSpPr>
          <p:cNvPr id="40" name="Straight Connector 39"/>
          <p:cNvCxnSpPr>
            <a:endCxn id="43" idx="2"/>
          </p:cNvCxnSpPr>
          <p:nvPr/>
        </p:nvCxnSpPr>
        <p:spPr>
          <a:xfrm>
            <a:off x="0" y="4161285"/>
            <a:ext cx="233238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9717140" y="4090045"/>
            <a:ext cx="142479" cy="1424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24762" y="4090046"/>
            <a:ext cx="142479" cy="1424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32382" y="4090045"/>
            <a:ext cx="142479" cy="1424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0">
            <a:extLst>
              <a:ext uri="{FF2B5EF4-FFF2-40B4-BE49-F238E27FC236}">
                <a16:creationId xmlns:a16="http://schemas.microsoft.com/office/drawing/2014/main" id="{D93125FA-7496-4840-B980-84B7A5762BA7}"/>
              </a:ext>
            </a:extLst>
          </p:cNvPr>
          <p:cNvSpPr>
            <a:spLocks noGrp="1"/>
          </p:cNvSpPr>
          <p:nvPr>
            <p:ph type="body" sz="quarter" idx="13"/>
          </p:nvPr>
        </p:nvSpPr>
        <p:spPr>
          <a:xfrm>
            <a:off x="2287292" y="545762"/>
            <a:ext cx="7617416" cy="667088"/>
          </a:xfrm>
        </p:spPr>
        <p:txBody>
          <a:bodyPr/>
          <a:lstStyle/>
          <a:p>
            <a:r>
              <a:rPr lang="en-US" dirty="0">
                <a:solidFill>
                  <a:schemeClr val="accent1"/>
                </a:solidFill>
                <a:latin typeface="Raleway ExtraBold" panose="020B0503030101060003" pitchFamily="34" charset="77"/>
              </a:rPr>
              <a:t>WHY CHOOSE REAL ESTATE?</a:t>
            </a:r>
          </a:p>
        </p:txBody>
      </p:sp>
      <p:sp>
        <p:nvSpPr>
          <p:cNvPr id="25" name="Text Placeholder 11">
            <a:extLst>
              <a:ext uri="{FF2B5EF4-FFF2-40B4-BE49-F238E27FC236}">
                <a16:creationId xmlns:a16="http://schemas.microsoft.com/office/drawing/2014/main" id="{9D6F577C-FB5A-C34D-925E-32B0BC7BA456}"/>
              </a:ext>
            </a:extLst>
          </p:cNvPr>
          <p:cNvSpPr>
            <a:spLocks noGrp="1"/>
          </p:cNvSpPr>
          <p:nvPr>
            <p:ph type="body" sz="quarter" idx="14"/>
          </p:nvPr>
        </p:nvSpPr>
        <p:spPr>
          <a:xfrm>
            <a:off x="2580784" y="1062665"/>
            <a:ext cx="7030427" cy="300370"/>
          </a:xfrm>
        </p:spPr>
        <p:txBody>
          <a:bodyPr/>
          <a:lstStyle/>
          <a:p>
            <a:r>
              <a:rPr lang="en-US" dirty="0">
                <a:solidFill>
                  <a:schemeClr val="tx2"/>
                </a:solidFill>
                <a:latin typeface="Raleway" panose="020B0503030101060003" pitchFamily="34" charset="77"/>
              </a:rPr>
              <a:t>People have gone into real estate by accident, design, or necessity. Some real estate professionals have started fresh out of school, others at various stages of their careers. </a:t>
            </a:r>
          </a:p>
        </p:txBody>
      </p:sp>
      <p:pic>
        <p:nvPicPr>
          <p:cNvPr id="5" name="Picture Placeholder 4">
            <a:extLst>
              <a:ext uri="{FF2B5EF4-FFF2-40B4-BE49-F238E27FC236}">
                <a16:creationId xmlns:a16="http://schemas.microsoft.com/office/drawing/2014/main" id="{178346C2-B0EC-A84F-B79B-6D23EF52C11D}"/>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2834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8B112DC-6D1A-AC41-9CFC-970EDC57C35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27" name="Freeform 26">
            <a:extLst>
              <a:ext uri="{FF2B5EF4-FFF2-40B4-BE49-F238E27FC236}">
                <a16:creationId xmlns:a16="http://schemas.microsoft.com/office/drawing/2014/main" id="{E817762F-37E7-47C8-B726-9539EEF5615D}"/>
              </a:ext>
            </a:extLst>
          </p:cNvPr>
          <p:cNvSpPr/>
          <p:nvPr/>
        </p:nvSpPr>
        <p:spPr>
          <a:xfrm>
            <a:off x="5302870" y="0"/>
            <a:ext cx="6885482" cy="5981075"/>
          </a:xfrm>
          <a:custGeom>
            <a:avLst/>
            <a:gdLst>
              <a:gd name="connsiteX0" fmla="*/ 567524 w 6885482"/>
              <a:gd name="connsiteY0" fmla="*/ 0 h 5981075"/>
              <a:gd name="connsiteX1" fmla="*/ 6885482 w 6885482"/>
              <a:gd name="connsiteY1" fmla="*/ 0 h 5981075"/>
              <a:gd name="connsiteX2" fmla="*/ 6885482 w 6885482"/>
              <a:gd name="connsiteY2" fmla="*/ 4655428 h 5981075"/>
              <a:gd name="connsiteX3" fmla="*/ 6730120 w 6885482"/>
              <a:gd name="connsiteY3" fmla="*/ 4826369 h 5981075"/>
              <a:gd name="connsiteX4" fmla="*/ 3942413 w 6885482"/>
              <a:gd name="connsiteY4" fmla="*/ 5981075 h 5981075"/>
              <a:gd name="connsiteX5" fmla="*/ 0 w 6885482"/>
              <a:gd name="connsiteY5" fmla="*/ 2038662 h 5981075"/>
              <a:gd name="connsiteX6" fmla="*/ 475828 w 6885482"/>
              <a:gd name="connsiteY6" fmla="*/ 159474 h 5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5482" h="5981075">
                <a:moveTo>
                  <a:pt x="567524" y="0"/>
                </a:moveTo>
                <a:lnTo>
                  <a:pt x="6885482" y="0"/>
                </a:lnTo>
                <a:lnTo>
                  <a:pt x="6885482" y="4655428"/>
                </a:lnTo>
                <a:lnTo>
                  <a:pt x="6730120" y="4826369"/>
                </a:lnTo>
                <a:cubicBezTo>
                  <a:pt x="6016684" y="5539806"/>
                  <a:pt x="5031080" y="5981075"/>
                  <a:pt x="3942413" y="5981075"/>
                </a:cubicBezTo>
                <a:cubicBezTo>
                  <a:pt x="1765078" y="5981075"/>
                  <a:pt x="0" y="4215997"/>
                  <a:pt x="0" y="2038662"/>
                </a:cubicBezTo>
                <a:cubicBezTo>
                  <a:pt x="0" y="1358245"/>
                  <a:pt x="172371" y="718087"/>
                  <a:pt x="475828" y="159474"/>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4" name="Oval 3"/>
          <p:cNvSpPr/>
          <p:nvPr/>
        </p:nvSpPr>
        <p:spPr>
          <a:xfrm>
            <a:off x="-1019331" y="509666"/>
            <a:ext cx="8919147" cy="8919147"/>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hlinkClick r:id="rId3"/>
          </p:cNvPr>
          <p:cNvSpPr/>
          <p:nvPr/>
        </p:nvSpPr>
        <p:spPr>
          <a:xfrm>
            <a:off x="575068" y="2465047"/>
            <a:ext cx="701281" cy="7012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hlinkClick r:id="rId3"/>
          </p:cNvPr>
          <p:cNvSpPr>
            <a:spLocks noEditPoints="1"/>
          </p:cNvSpPr>
          <p:nvPr/>
        </p:nvSpPr>
        <p:spPr bwMode="auto">
          <a:xfrm>
            <a:off x="775751" y="2577474"/>
            <a:ext cx="279399" cy="455912"/>
          </a:xfrm>
          <a:custGeom>
            <a:avLst/>
            <a:gdLst>
              <a:gd name="T0" fmla="*/ 125 w 125"/>
              <a:gd name="T1" fmla="*/ 184 h 204"/>
              <a:gd name="T2" fmla="*/ 56 w 125"/>
              <a:gd name="T3" fmla="*/ 204 h 204"/>
              <a:gd name="T4" fmla="*/ 29 w 125"/>
              <a:gd name="T5" fmla="*/ 165 h 204"/>
              <a:gd name="T6" fmla="*/ 34 w 125"/>
              <a:gd name="T7" fmla="*/ 124 h 204"/>
              <a:gd name="T8" fmla="*/ 47 w 125"/>
              <a:gd name="T9" fmla="*/ 158 h 204"/>
              <a:gd name="T10" fmla="*/ 49 w 125"/>
              <a:gd name="T11" fmla="*/ 159 h 204"/>
              <a:gd name="T12" fmla="*/ 50 w 125"/>
              <a:gd name="T13" fmla="*/ 66 h 204"/>
              <a:gd name="T14" fmla="*/ 59 w 125"/>
              <a:gd name="T15" fmla="*/ 58 h 204"/>
              <a:gd name="T16" fmla="*/ 67 w 125"/>
              <a:gd name="T17" fmla="*/ 121 h 204"/>
              <a:gd name="T18" fmla="*/ 68 w 125"/>
              <a:gd name="T19" fmla="*/ 122 h 204"/>
              <a:gd name="T20" fmla="*/ 69 w 125"/>
              <a:gd name="T21" fmla="*/ 100 h 204"/>
              <a:gd name="T22" fmla="*/ 78 w 125"/>
              <a:gd name="T23" fmla="*/ 92 h 204"/>
              <a:gd name="T24" fmla="*/ 86 w 125"/>
              <a:gd name="T25" fmla="*/ 121 h 204"/>
              <a:gd name="T26" fmla="*/ 87 w 125"/>
              <a:gd name="T27" fmla="*/ 122 h 204"/>
              <a:gd name="T28" fmla="*/ 89 w 125"/>
              <a:gd name="T29" fmla="*/ 110 h 204"/>
              <a:gd name="T30" fmla="*/ 98 w 125"/>
              <a:gd name="T31" fmla="*/ 102 h 204"/>
              <a:gd name="T32" fmla="*/ 106 w 125"/>
              <a:gd name="T33" fmla="*/ 121 h 204"/>
              <a:gd name="T34" fmla="*/ 107 w 125"/>
              <a:gd name="T35" fmla="*/ 122 h 204"/>
              <a:gd name="T36" fmla="*/ 108 w 125"/>
              <a:gd name="T37" fmla="*/ 116 h 204"/>
              <a:gd name="T38" fmla="*/ 117 w 125"/>
              <a:gd name="T39" fmla="*/ 108 h 204"/>
              <a:gd name="T40" fmla="*/ 75 w 125"/>
              <a:gd name="T41" fmla="*/ 58 h 204"/>
              <a:gd name="T42" fmla="*/ 41 w 125"/>
              <a:gd name="T43" fmla="*/ 58 h 204"/>
              <a:gd name="T44" fmla="*/ 44 w 125"/>
              <a:gd name="T45" fmla="*/ 66 h 204"/>
              <a:gd name="T46" fmla="*/ 59 w 125"/>
              <a:gd name="T47" fmla="*/ 52 h 204"/>
              <a:gd name="T48" fmla="*/ 73 w 125"/>
              <a:gd name="T49" fmla="*/ 66 h 204"/>
              <a:gd name="T50" fmla="*/ 78 w 125"/>
              <a:gd name="T51" fmla="*/ 86 h 204"/>
              <a:gd name="T52" fmla="*/ 94 w 125"/>
              <a:gd name="T53" fmla="*/ 58 h 204"/>
              <a:gd name="T54" fmla="*/ 21 w 125"/>
              <a:gd name="T55" fmla="*/ 58 h 204"/>
              <a:gd name="T56" fmla="*/ 44 w 125"/>
              <a:gd name="T57" fmla="*/ 88 h 204"/>
              <a:gd name="T58" fmla="*/ 58 w 125"/>
              <a:gd name="T59" fmla="*/ 25 h 204"/>
              <a:gd name="T60" fmla="*/ 74 w 125"/>
              <a:gd name="T61" fmla="*/ 87 h 204"/>
              <a:gd name="T62" fmla="*/ 78 w 125"/>
              <a:gd name="T63" fmla="*/ 86 h 204"/>
              <a:gd name="T64" fmla="*/ 4 w 125"/>
              <a:gd name="T65" fmla="*/ 58 h 204"/>
              <a:gd name="T66" fmla="*/ 112 w 125"/>
              <a:gd name="T67" fmla="*/ 58 h 204"/>
              <a:gd name="T68" fmla="*/ 97 w 125"/>
              <a:gd name="T69" fmla="*/ 96 h 204"/>
              <a:gd name="T70" fmla="*/ 101 w 125"/>
              <a:gd name="T71" fmla="*/ 97 h 204"/>
              <a:gd name="T72" fmla="*/ 58 w 125"/>
              <a:gd name="T73" fmla="*/ 0 h 204"/>
              <a:gd name="T74" fmla="*/ 44 w 125"/>
              <a:gd name="T75" fmla="*/ 11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204">
                <a:moveTo>
                  <a:pt x="125" y="116"/>
                </a:moveTo>
                <a:cubicBezTo>
                  <a:pt x="125" y="116"/>
                  <a:pt x="125" y="180"/>
                  <a:pt x="125" y="184"/>
                </a:cubicBezTo>
                <a:cubicBezTo>
                  <a:pt x="125" y="190"/>
                  <a:pt x="107" y="204"/>
                  <a:pt x="107" y="204"/>
                </a:cubicBezTo>
                <a:cubicBezTo>
                  <a:pt x="56" y="204"/>
                  <a:pt x="56" y="204"/>
                  <a:pt x="56" y="204"/>
                </a:cubicBezTo>
                <a:cubicBezTo>
                  <a:pt x="56" y="204"/>
                  <a:pt x="39" y="185"/>
                  <a:pt x="33" y="177"/>
                </a:cubicBezTo>
                <a:cubicBezTo>
                  <a:pt x="30" y="174"/>
                  <a:pt x="29" y="172"/>
                  <a:pt x="29" y="165"/>
                </a:cubicBezTo>
                <a:cubicBezTo>
                  <a:pt x="29" y="149"/>
                  <a:pt x="29" y="144"/>
                  <a:pt x="29" y="141"/>
                </a:cubicBezTo>
                <a:cubicBezTo>
                  <a:pt x="29" y="139"/>
                  <a:pt x="34" y="127"/>
                  <a:pt x="34" y="124"/>
                </a:cubicBezTo>
                <a:cubicBezTo>
                  <a:pt x="34" y="121"/>
                  <a:pt x="47" y="123"/>
                  <a:pt x="47" y="134"/>
                </a:cubicBezTo>
                <a:cubicBezTo>
                  <a:pt x="47" y="143"/>
                  <a:pt x="47" y="158"/>
                  <a:pt x="47" y="158"/>
                </a:cubicBezTo>
                <a:cubicBezTo>
                  <a:pt x="47" y="158"/>
                  <a:pt x="48" y="159"/>
                  <a:pt x="48" y="159"/>
                </a:cubicBezTo>
                <a:cubicBezTo>
                  <a:pt x="49" y="159"/>
                  <a:pt x="49" y="159"/>
                  <a:pt x="49" y="159"/>
                </a:cubicBezTo>
                <a:cubicBezTo>
                  <a:pt x="49" y="159"/>
                  <a:pt x="50" y="158"/>
                  <a:pt x="50" y="158"/>
                </a:cubicBezTo>
                <a:cubicBezTo>
                  <a:pt x="50" y="66"/>
                  <a:pt x="50" y="66"/>
                  <a:pt x="50" y="66"/>
                </a:cubicBezTo>
                <a:cubicBezTo>
                  <a:pt x="50" y="62"/>
                  <a:pt x="54" y="58"/>
                  <a:pt x="58" y="58"/>
                </a:cubicBezTo>
                <a:cubicBezTo>
                  <a:pt x="59" y="58"/>
                  <a:pt x="59" y="58"/>
                  <a:pt x="59" y="58"/>
                </a:cubicBezTo>
                <a:cubicBezTo>
                  <a:pt x="63" y="58"/>
                  <a:pt x="67" y="62"/>
                  <a:pt x="67" y="66"/>
                </a:cubicBezTo>
                <a:cubicBezTo>
                  <a:pt x="67" y="121"/>
                  <a:pt x="67" y="121"/>
                  <a:pt x="67" y="121"/>
                </a:cubicBezTo>
                <a:cubicBezTo>
                  <a:pt x="67" y="122"/>
                  <a:pt x="67" y="122"/>
                  <a:pt x="68" y="122"/>
                </a:cubicBezTo>
                <a:cubicBezTo>
                  <a:pt x="68" y="122"/>
                  <a:pt x="68" y="122"/>
                  <a:pt x="68" y="122"/>
                </a:cubicBezTo>
                <a:cubicBezTo>
                  <a:pt x="69" y="122"/>
                  <a:pt x="69" y="122"/>
                  <a:pt x="69" y="121"/>
                </a:cubicBezTo>
                <a:cubicBezTo>
                  <a:pt x="69" y="100"/>
                  <a:pt x="69" y="100"/>
                  <a:pt x="69" y="100"/>
                </a:cubicBezTo>
                <a:cubicBezTo>
                  <a:pt x="69" y="96"/>
                  <a:pt x="73" y="92"/>
                  <a:pt x="77" y="92"/>
                </a:cubicBezTo>
                <a:cubicBezTo>
                  <a:pt x="78" y="92"/>
                  <a:pt x="78" y="92"/>
                  <a:pt x="78" y="92"/>
                </a:cubicBezTo>
                <a:cubicBezTo>
                  <a:pt x="83" y="92"/>
                  <a:pt x="86" y="96"/>
                  <a:pt x="86" y="100"/>
                </a:cubicBezTo>
                <a:cubicBezTo>
                  <a:pt x="86" y="121"/>
                  <a:pt x="86" y="121"/>
                  <a:pt x="86" y="121"/>
                </a:cubicBezTo>
                <a:cubicBezTo>
                  <a:pt x="86" y="122"/>
                  <a:pt x="87" y="122"/>
                  <a:pt x="87" y="122"/>
                </a:cubicBezTo>
                <a:cubicBezTo>
                  <a:pt x="87" y="122"/>
                  <a:pt x="87" y="122"/>
                  <a:pt x="87" y="122"/>
                </a:cubicBezTo>
                <a:cubicBezTo>
                  <a:pt x="88" y="122"/>
                  <a:pt x="89" y="122"/>
                  <a:pt x="89" y="121"/>
                </a:cubicBezTo>
                <a:cubicBezTo>
                  <a:pt x="89" y="110"/>
                  <a:pt x="89" y="110"/>
                  <a:pt x="89" y="110"/>
                </a:cubicBezTo>
                <a:cubicBezTo>
                  <a:pt x="89" y="106"/>
                  <a:pt x="92" y="102"/>
                  <a:pt x="97" y="102"/>
                </a:cubicBezTo>
                <a:cubicBezTo>
                  <a:pt x="98" y="102"/>
                  <a:pt x="98" y="102"/>
                  <a:pt x="98" y="102"/>
                </a:cubicBezTo>
                <a:cubicBezTo>
                  <a:pt x="102" y="102"/>
                  <a:pt x="106" y="106"/>
                  <a:pt x="106" y="110"/>
                </a:cubicBezTo>
                <a:cubicBezTo>
                  <a:pt x="106" y="121"/>
                  <a:pt x="106" y="121"/>
                  <a:pt x="106" y="121"/>
                </a:cubicBezTo>
                <a:cubicBezTo>
                  <a:pt x="106" y="122"/>
                  <a:pt x="106" y="122"/>
                  <a:pt x="107" y="122"/>
                </a:cubicBezTo>
                <a:cubicBezTo>
                  <a:pt x="107" y="122"/>
                  <a:pt x="107" y="122"/>
                  <a:pt x="107" y="122"/>
                </a:cubicBezTo>
                <a:cubicBezTo>
                  <a:pt x="107" y="122"/>
                  <a:pt x="108" y="122"/>
                  <a:pt x="108" y="121"/>
                </a:cubicBezTo>
                <a:cubicBezTo>
                  <a:pt x="108" y="116"/>
                  <a:pt x="108" y="116"/>
                  <a:pt x="108" y="116"/>
                </a:cubicBezTo>
                <a:cubicBezTo>
                  <a:pt x="108" y="111"/>
                  <a:pt x="112" y="108"/>
                  <a:pt x="116" y="108"/>
                </a:cubicBezTo>
                <a:cubicBezTo>
                  <a:pt x="117" y="108"/>
                  <a:pt x="117" y="108"/>
                  <a:pt x="117" y="108"/>
                </a:cubicBezTo>
                <a:cubicBezTo>
                  <a:pt x="121" y="108"/>
                  <a:pt x="125" y="111"/>
                  <a:pt x="125" y="116"/>
                </a:cubicBezTo>
                <a:close/>
                <a:moveTo>
                  <a:pt x="75" y="58"/>
                </a:moveTo>
                <a:cubicBezTo>
                  <a:pt x="75" y="49"/>
                  <a:pt x="67" y="41"/>
                  <a:pt x="58" y="41"/>
                </a:cubicBezTo>
                <a:cubicBezTo>
                  <a:pt x="48" y="41"/>
                  <a:pt x="41" y="49"/>
                  <a:pt x="41" y="58"/>
                </a:cubicBezTo>
                <a:cubicBezTo>
                  <a:pt x="41" y="62"/>
                  <a:pt x="42" y="65"/>
                  <a:pt x="44" y="68"/>
                </a:cubicBezTo>
                <a:cubicBezTo>
                  <a:pt x="44" y="66"/>
                  <a:pt x="44" y="66"/>
                  <a:pt x="44" y="66"/>
                </a:cubicBezTo>
                <a:cubicBezTo>
                  <a:pt x="44" y="58"/>
                  <a:pt x="50" y="52"/>
                  <a:pt x="58" y="52"/>
                </a:cubicBezTo>
                <a:cubicBezTo>
                  <a:pt x="59" y="52"/>
                  <a:pt x="59" y="52"/>
                  <a:pt x="59" y="52"/>
                </a:cubicBezTo>
                <a:cubicBezTo>
                  <a:pt x="67" y="52"/>
                  <a:pt x="73" y="58"/>
                  <a:pt x="73" y="66"/>
                </a:cubicBezTo>
                <a:cubicBezTo>
                  <a:pt x="73" y="66"/>
                  <a:pt x="73" y="66"/>
                  <a:pt x="73" y="66"/>
                </a:cubicBezTo>
                <a:cubicBezTo>
                  <a:pt x="74" y="64"/>
                  <a:pt x="75" y="61"/>
                  <a:pt x="75" y="58"/>
                </a:cubicBezTo>
                <a:close/>
                <a:moveTo>
                  <a:pt x="78" y="86"/>
                </a:moveTo>
                <a:cubicBezTo>
                  <a:pt x="79" y="86"/>
                  <a:pt x="80" y="86"/>
                  <a:pt x="81" y="86"/>
                </a:cubicBezTo>
                <a:cubicBezTo>
                  <a:pt x="89" y="80"/>
                  <a:pt x="94" y="69"/>
                  <a:pt x="94" y="58"/>
                </a:cubicBezTo>
                <a:cubicBezTo>
                  <a:pt x="94" y="38"/>
                  <a:pt x="78" y="21"/>
                  <a:pt x="58" y="21"/>
                </a:cubicBezTo>
                <a:cubicBezTo>
                  <a:pt x="38" y="21"/>
                  <a:pt x="21" y="38"/>
                  <a:pt x="21" y="58"/>
                </a:cubicBezTo>
                <a:cubicBezTo>
                  <a:pt x="21" y="73"/>
                  <a:pt x="31" y="86"/>
                  <a:pt x="44" y="92"/>
                </a:cubicBezTo>
                <a:cubicBezTo>
                  <a:pt x="44" y="88"/>
                  <a:pt x="44" y="88"/>
                  <a:pt x="44" y="88"/>
                </a:cubicBezTo>
                <a:cubicBezTo>
                  <a:pt x="33" y="82"/>
                  <a:pt x="25" y="71"/>
                  <a:pt x="25" y="58"/>
                </a:cubicBezTo>
                <a:cubicBezTo>
                  <a:pt x="25" y="40"/>
                  <a:pt x="40" y="25"/>
                  <a:pt x="58" y="25"/>
                </a:cubicBezTo>
                <a:cubicBezTo>
                  <a:pt x="76" y="25"/>
                  <a:pt x="90" y="40"/>
                  <a:pt x="90" y="58"/>
                </a:cubicBezTo>
                <a:cubicBezTo>
                  <a:pt x="90" y="70"/>
                  <a:pt x="84" y="81"/>
                  <a:pt x="74" y="87"/>
                </a:cubicBezTo>
                <a:cubicBezTo>
                  <a:pt x="75" y="86"/>
                  <a:pt x="76" y="86"/>
                  <a:pt x="77" y="86"/>
                </a:cubicBezTo>
                <a:lnTo>
                  <a:pt x="78" y="86"/>
                </a:lnTo>
                <a:close/>
                <a:moveTo>
                  <a:pt x="44" y="110"/>
                </a:moveTo>
                <a:cubicBezTo>
                  <a:pt x="21" y="104"/>
                  <a:pt x="4" y="83"/>
                  <a:pt x="4" y="58"/>
                </a:cubicBezTo>
                <a:cubicBezTo>
                  <a:pt x="4" y="28"/>
                  <a:pt x="28" y="4"/>
                  <a:pt x="58" y="4"/>
                </a:cubicBezTo>
                <a:cubicBezTo>
                  <a:pt x="88" y="4"/>
                  <a:pt x="112" y="28"/>
                  <a:pt x="112" y="58"/>
                </a:cubicBezTo>
                <a:cubicBezTo>
                  <a:pt x="112" y="73"/>
                  <a:pt x="106" y="87"/>
                  <a:pt x="96" y="96"/>
                </a:cubicBezTo>
                <a:cubicBezTo>
                  <a:pt x="96" y="96"/>
                  <a:pt x="96" y="96"/>
                  <a:pt x="97" y="96"/>
                </a:cubicBezTo>
                <a:cubicBezTo>
                  <a:pt x="98" y="96"/>
                  <a:pt x="98" y="96"/>
                  <a:pt x="98" y="96"/>
                </a:cubicBezTo>
                <a:cubicBezTo>
                  <a:pt x="99" y="96"/>
                  <a:pt x="100" y="97"/>
                  <a:pt x="101" y="97"/>
                </a:cubicBezTo>
                <a:cubicBezTo>
                  <a:pt x="110" y="86"/>
                  <a:pt x="116" y="73"/>
                  <a:pt x="116" y="58"/>
                </a:cubicBezTo>
                <a:cubicBezTo>
                  <a:pt x="116" y="26"/>
                  <a:pt x="90" y="0"/>
                  <a:pt x="58" y="0"/>
                </a:cubicBezTo>
                <a:cubicBezTo>
                  <a:pt x="26" y="0"/>
                  <a:pt x="0" y="26"/>
                  <a:pt x="0" y="58"/>
                </a:cubicBezTo>
                <a:cubicBezTo>
                  <a:pt x="0" y="85"/>
                  <a:pt x="19" y="108"/>
                  <a:pt x="44" y="114"/>
                </a:cubicBezTo>
                <a:lnTo>
                  <a:pt x="44" y="11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456515" y="2403257"/>
            <a:ext cx="1546705" cy="307777"/>
          </a:xfrm>
          <a:prstGeom prst="rect">
            <a:avLst/>
          </a:prstGeom>
          <a:noFill/>
        </p:spPr>
        <p:txBody>
          <a:bodyPr wrap="none" rtlCol="0">
            <a:spAutoFit/>
          </a:bodyPr>
          <a:lstStyle/>
          <a:p>
            <a:r>
              <a:rPr lang="en-US" sz="1400" b="1" dirty="0">
                <a:solidFill>
                  <a:schemeClr val="accent1"/>
                </a:solidFill>
                <a:latin typeface="Raleway ExtraBold" panose="020B0503030101060003" pitchFamily="34" charset="77"/>
                <a:hlinkClick r:id="rId3">
                  <a:extLst>
                    <a:ext uri="{A12FA001-AC4F-418D-AE19-62706E023703}">
                      <ahyp:hlinkClr xmlns:ahyp="http://schemas.microsoft.com/office/drawing/2018/hyperlinkcolor" val="tx"/>
                    </a:ext>
                  </a:extLst>
                </a:hlinkClick>
              </a:rPr>
              <a:t>TAKE THE QUIZ</a:t>
            </a:r>
            <a:endParaRPr lang="en-US" sz="1400" b="1" dirty="0">
              <a:solidFill>
                <a:schemeClr val="accent1"/>
              </a:solidFill>
              <a:latin typeface="Raleway ExtraBold" panose="020B0503030101060003" pitchFamily="34" charset="77"/>
            </a:endParaRPr>
          </a:p>
        </p:txBody>
      </p:sp>
      <p:sp>
        <p:nvSpPr>
          <p:cNvPr id="15" name="TextBox 14"/>
          <p:cNvSpPr txBox="1"/>
          <p:nvPr/>
        </p:nvSpPr>
        <p:spPr>
          <a:xfrm>
            <a:off x="1456515" y="2611282"/>
            <a:ext cx="3850003" cy="1347164"/>
          </a:xfrm>
          <a:prstGeom prst="rect">
            <a:avLst/>
          </a:prstGeom>
          <a:noFill/>
        </p:spPr>
        <p:txBody>
          <a:bodyPr wrap="square" rtlCol="0">
            <a:spAutoFit/>
          </a:bodyPr>
          <a:lstStyle/>
          <a:p>
            <a:pPr>
              <a:lnSpc>
                <a:spcPct val="150000"/>
              </a:lnSpc>
            </a:pPr>
            <a:r>
              <a:rPr lang="en-US" sz="1400" dirty="0">
                <a:solidFill>
                  <a:schemeClr val="tx2"/>
                </a:solidFill>
                <a:latin typeface="Raleway" panose="020B0503030101060003" pitchFamily="34" charset="77"/>
              </a:rPr>
              <a:t>Wondering where you can use all those skills you’ve been acquiring? Take the quiz and learn how you can put your experience to work in a career building communities.</a:t>
            </a:r>
          </a:p>
        </p:txBody>
      </p:sp>
      <p:sp>
        <p:nvSpPr>
          <p:cNvPr id="11" name="Oval 10"/>
          <p:cNvSpPr/>
          <p:nvPr/>
        </p:nvSpPr>
        <p:spPr>
          <a:xfrm>
            <a:off x="575068" y="4754125"/>
            <a:ext cx="701281" cy="701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679759" y="3310337"/>
            <a:ext cx="4563044" cy="700833"/>
          </a:xfrm>
          <a:prstGeom prst="rect">
            <a:avLst/>
          </a:prstGeom>
          <a:noFill/>
        </p:spPr>
        <p:txBody>
          <a:bodyPr wrap="square" rtlCol="0">
            <a:spAutoFit/>
          </a:bodyPr>
          <a:lstStyle/>
          <a:p>
            <a:pPr>
              <a:lnSpc>
                <a:spcPct val="150000"/>
              </a:lnSpc>
            </a:pPr>
            <a:r>
              <a:rPr lang="en-US" sz="1400" dirty="0">
                <a:solidFill>
                  <a:schemeClr val="bg1"/>
                </a:solidFill>
                <a:latin typeface="Raleway" panose="020B0503030101060003" pitchFamily="34" charset="77"/>
              </a:rPr>
              <a:t>Learn how you can put your experience to work in a career building communities. </a:t>
            </a:r>
          </a:p>
        </p:txBody>
      </p:sp>
      <p:sp>
        <p:nvSpPr>
          <p:cNvPr id="34" name="Text Placeholder 1"/>
          <p:cNvSpPr txBox="1">
            <a:spLocks/>
          </p:cNvSpPr>
          <p:nvPr/>
        </p:nvSpPr>
        <p:spPr>
          <a:xfrm>
            <a:off x="6679759" y="1647724"/>
            <a:ext cx="5070060" cy="1243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latin typeface="Raleway ExtraBold" panose="020B0503030101060003" pitchFamily="34" charset="77"/>
              </a:rPr>
              <a:t>FIND OUT WHERE YOU BELONG IN REAL ESTATE</a:t>
            </a:r>
          </a:p>
        </p:txBody>
      </p:sp>
      <p:sp>
        <p:nvSpPr>
          <p:cNvPr id="22" name="TextBox 21">
            <a:extLst>
              <a:ext uri="{FF2B5EF4-FFF2-40B4-BE49-F238E27FC236}">
                <a16:creationId xmlns:a16="http://schemas.microsoft.com/office/drawing/2014/main" id="{101F586E-CB69-574B-87D0-FDA5AF242CF9}"/>
              </a:ext>
            </a:extLst>
          </p:cNvPr>
          <p:cNvSpPr txBox="1"/>
          <p:nvPr/>
        </p:nvSpPr>
        <p:spPr>
          <a:xfrm>
            <a:off x="1452867" y="4658761"/>
            <a:ext cx="1814920" cy="307777"/>
          </a:xfrm>
          <a:prstGeom prst="rect">
            <a:avLst/>
          </a:prstGeom>
          <a:noFill/>
        </p:spPr>
        <p:txBody>
          <a:bodyPr wrap="none" rtlCol="0">
            <a:spAutoFit/>
          </a:bodyPr>
          <a:lstStyle/>
          <a:p>
            <a:r>
              <a:rPr lang="en-US" sz="1400" b="1" u="sng" dirty="0">
                <a:solidFill>
                  <a:schemeClr val="accent1"/>
                </a:solidFill>
                <a:latin typeface="Raleway ExtraBold" panose="020B0503030101060003" pitchFamily="34" charset="77"/>
                <a:hlinkClick r:id="rId4">
                  <a:extLst>
                    <a:ext uri="{A12FA001-AC4F-418D-AE19-62706E023703}">
                      <ahyp:hlinkClr xmlns:ahyp="http://schemas.microsoft.com/office/drawing/2018/hyperlinkcolor" val="tx"/>
                    </a:ext>
                  </a:extLst>
                </a:hlinkClick>
              </a:rPr>
              <a:t>EXPLORE THE MAP</a:t>
            </a:r>
            <a:endParaRPr lang="en-US" sz="1400" b="1" u="sng" dirty="0">
              <a:solidFill>
                <a:schemeClr val="accent1"/>
              </a:solidFill>
              <a:latin typeface="Raleway ExtraBold" panose="020B0503030101060003" pitchFamily="34" charset="77"/>
            </a:endParaRPr>
          </a:p>
        </p:txBody>
      </p:sp>
      <p:sp>
        <p:nvSpPr>
          <p:cNvPr id="23" name="TextBox 22">
            <a:extLst>
              <a:ext uri="{FF2B5EF4-FFF2-40B4-BE49-F238E27FC236}">
                <a16:creationId xmlns:a16="http://schemas.microsoft.com/office/drawing/2014/main" id="{9852CD7D-189D-8A44-9694-EF3FACBABCBC}"/>
              </a:ext>
            </a:extLst>
          </p:cNvPr>
          <p:cNvSpPr txBox="1"/>
          <p:nvPr/>
        </p:nvSpPr>
        <p:spPr>
          <a:xfrm>
            <a:off x="1452867" y="4866786"/>
            <a:ext cx="3850003" cy="700833"/>
          </a:xfrm>
          <a:prstGeom prst="rect">
            <a:avLst/>
          </a:prstGeom>
          <a:noFill/>
        </p:spPr>
        <p:txBody>
          <a:bodyPr wrap="square" rtlCol="0">
            <a:spAutoFit/>
          </a:bodyPr>
          <a:lstStyle/>
          <a:p>
            <a:pPr>
              <a:lnSpc>
                <a:spcPct val="150000"/>
              </a:lnSpc>
            </a:pPr>
            <a:r>
              <a:rPr lang="en-US" sz="1400" dirty="0">
                <a:solidFill>
                  <a:schemeClr val="tx2"/>
                </a:solidFill>
                <a:latin typeface="Raleway" panose="020B0503030101060003" pitchFamily="34" charset="77"/>
              </a:rPr>
              <a:t>Discover your real estate career path with our interactive map. </a:t>
            </a:r>
          </a:p>
        </p:txBody>
      </p:sp>
      <p:pic>
        <p:nvPicPr>
          <p:cNvPr id="26" name="Graphic 25">
            <a:extLst>
              <a:ext uri="{FF2B5EF4-FFF2-40B4-BE49-F238E27FC236}">
                <a16:creationId xmlns:a16="http://schemas.microsoft.com/office/drawing/2014/main" id="{553CC685-8ECE-4D4F-A0C2-72F898E924B8}"/>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b="19373"/>
          <a:stretch/>
        </p:blipFill>
        <p:spPr>
          <a:xfrm>
            <a:off x="667175" y="4857695"/>
            <a:ext cx="517066" cy="516945"/>
          </a:xfrm>
          <a:prstGeom prst="rect">
            <a:avLst/>
          </a:prstGeom>
        </p:spPr>
      </p:pic>
    </p:spTree>
    <p:extLst>
      <p:ext uri="{BB962C8B-B14F-4D97-AF65-F5344CB8AC3E}">
        <p14:creationId xmlns:p14="http://schemas.microsoft.com/office/powerpoint/2010/main" val="204543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D5D2DC8-0C67-3941-AE34-88F3255791F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8" name="Freeform 37"/>
          <p:cNvSpPr/>
          <p:nvPr/>
        </p:nvSpPr>
        <p:spPr>
          <a:xfrm>
            <a:off x="6096003" y="0"/>
            <a:ext cx="6095998" cy="6858000"/>
          </a:xfrm>
          <a:custGeom>
            <a:avLst/>
            <a:gdLst>
              <a:gd name="connsiteX0" fmla="*/ 1460862 w 6095998"/>
              <a:gd name="connsiteY0" fmla="*/ 0 h 6858000"/>
              <a:gd name="connsiteX1" fmla="*/ 6095998 w 6095998"/>
              <a:gd name="connsiteY1" fmla="*/ 0 h 6858000"/>
              <a:gd name="connsiteX2" fmla="*/ 6095998 w 6095998"/>
              <a:gd name="connsiteY2" fmla="*/ 6858000 h 6858000"/>
              <a:gd name="connsiteX3" fmla="*/ 1460862 w 6095998"/>
              <a:gd name="connsiteY3" fmla="*/ 6858000 h 6858000"/>
              <a:gd name="connsiteX4" fmla="*/ 1393889 w 6095998"/>
              <a:gd name="connsiteY4" fmla="*/ 6794148 h 6858000"/>
              <a:gd name="connsiteX5" fmla="*/ 0 w 6095998"/>
              <a:gd name="connsiteY5" fmla="*/ 3429000 h 6858000"/>
              <a:gd name="connsiteX6" fmla="*/ 1393889 w 6095998"/>
              <a:gd name="connsiteY6" fmla="*/ 638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8" h="6858000">
                <a:moveTo>
                  <a:pt x="1460862" y="0"/>
                </a:moveTo>
                <a:lnTo>
                  <a:pt x="6095998" y="0"/>
                </a:lnTo>
                <a:lnTo>
                  <a:pt x="6095998" y="6858000"/>
                </a:lnTo>
                <a:lnTo>
                  <a:pt x="1460862" y="6858000"/>
                </a:lnTo>
                <a:lnTo>
                  <a:pt x="1393889" y="6794148"/>
                </a:lnTo>
                <a:cubicBezTo>
                  <a:pt x="532673" y="5932931"/>
                  <a:pt x="0" y="4743172"/>
                  <a:pt x="0" y="3429000"/>
                </a:cubicBezTo>
                <a:cubicBezTo>
                  <a:pt x="0" y="2114828"/>
                  <a:pt x="532673" y="925069"/>
                  <a:pt x="1393889" y="63853"/>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739383" y="-1491996"/>
            <a:ext cx="9841993" cy="98419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21084" y="2300381"/>
            <a:ext cx="4798109" cy="707886"/>
          </a:xfrm>
          <a:prstGeom prst="rect">
            <a:avLst/>
          </a:prstGeom>
          <a:noFill/>
        </p:spPr>
        <p:txBody>
          <a:bodyPr wrap="none" rtlCol="0">
            <a:spAutoFit/>
          </a:bodyPr>
          <a:lstStyle/>
          <a:p>
            <a:pPr algn="r"/>
            <a:r>
              <a:rPr lang="en-US" sz="4000" b="1" dirty="0">
                <a:solidFill>
                  <a:schemeClr val="bg1"/>
                </a:solidFill>
                <a:latin typeface="Raleway ExtraBold" panose="020B0503030101060003" pitchFamily="34" charset="77"/>
              </a:rPr>
              <a:t>STAY CONNECTED</a:t>
            </a:r>
          </a:p>
        </p:txBody>
      </p:sp>
      <p:sp>
        <p:nvSpPr>
          <p:cNvPr id="16" name="TextBox 15"/>
          <p:cNvSpPr txBox="1"/>
          <p:nvPr/>
        </p:nvSpPr>
        <p:spPr>
          <a:xfrm>
            <a:off x="6912635" y="2849459"/>
            <a:ext cx="4806558" cy="377667"/>
          </a:xfrm>
          <a:prstGeom prst="rect">
            <a:avLst/>
          </a:prstGeom>
          <a:noFill/>
        </p:spPr>
        <p:txBody>
          <a:bodyPr wrap="square" rtlCol="0">
            <a:spAutoFit/>
          </a:bodyPr>
          <a:lstStyle/>
          <a:p>
            <a:pPr algn="r">
              <a:lnSpc>
                <a:spcPct val="150000"/>
              </a:lnSpc>
            </a:pPr>
            <a:r>
              <a:rPr lang="en-US" sz="1400" dirty="0">
                <a:solidFill>
                  <a:schemeClr val="bg1"/>
                </a:solidFill>
                <a:latin typeface="Raleway" panose="020B0503030101060003" pitchFamily="34" charset="77"/>
              </a:rPr>
              <a:t>And discover the world of opportunities in real estate</a:t>
            </a:r>
          </a:p>
        </p:txBody>
      </p:sp>
      <p:cxnSp>
        <p:nvCxnSpPr>
          <p:cNvPr id="18" name="Straight Connector 17"/>
          <p:cNvCxnSpPr/>
          <p:nvPr/>
        </p:nvCxnSpPr>
        <p:spPr>
          <a:xfrm>
            <a:off x="1812275" y="178625"/>
            <a:ext cx="0" cy="1058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73299" y="429391"/>
            <a:ext cx="665567" cy="338554"/>
          </a:xfrm>
          <a:prstGeom prst="rect">
            <a:avLst/>
          </a:prstGeom>
          <a:noFill/>
        </p:spPr>
        <p:txBody>
          <a:bodyPr wrap="square" rtlCol="0">
            <a:spAutoFit/>
          </a:bodyPr>
          <a:lstStyle/>
          <a:p>
            <a:r>
              <a:rPr lang="en-US" sz="1600" b="1" dirty="0">
                <a:solidFill>
                  <a:schemeClr val="accent1"/>
                </a:solidFill>
                <a:latin typeface="Raleway ExtraBold" panose="020B0503030101060003" pitchFamily="34" charset="77"/>
              </a:rPr>
              <a:t>WEB</a:t>
            </a:r>
          </a:p>
        </p:txBody>
      </p:sp>
      <p:sp>
        <p:nvSpPr>
          <p:cNvPr id="21" name="TextBox 20"/>
          <p:cNvSpPr txBox="1"/>
          <p:nvPr/>
        </p:nvSpPr>
        <p:spPr>
          <a:xfrm>
            <a:off x="1973299" y="621355"/>
            <a:ext cx="3013133" cy="357277"/>
          </a:xfrm>
          <a:prstGeom prst="rect">
            <a:avLst/>
          </a:prstGeom>
          <a:noFill/>
        </p:spPr>
        <p:txBody>
          <a:bodyPr wrap="square" rtlCol="0">
            <a:spAutoFit/>
          </a:bodyPr>
          <a:lstStyle/>
          <a:p>
            <a:pPr>
              <a:lnSpc>
                <a:spcPct val="150000"/>
              </a:lnSpc>
            </a:pPr>
            <a:r>
              <a:rPr lang="en-US" sz="1300" dirty="0" err="1">
                <a:solidFill>
                  <a:schemeClr val="tx2"/>
                </a:solidFill>
                <a:latin typeface="Raleway" panose="020B0503030101060003" pitchFamily="34" charset="77"/>
                <a:hlinkClick r:id="rId3">
                  <a:extLst>
                    <a:ext uri="{A12FA001-AC4F-418D-AE19-62706E023703}">
                      <ahyp:hlinkClr xmlns:ahyp="http://schemas.microsoft.com/office/drawing/2018/hyperlinkcolor" val="tx"/>
                    </a:ext>
                  </a:extLst>
                </a:hlinkClick>
              </a:rPr>
              <a:t>CareersBuildingCommunities.org</a:t>
            </a:r>
            <a:endParaRPr lang="en-US" sz="1300" dirty="0">
              <a:solidFill>
                <a:schemeClr val="tx2"/>
              </a:solidFill>
              <a:latin typeface="Raleway" panose="020B0503030101060003" pitchFamily="34" charset="77"/>
            </a:endParaRPr>
          </a:p>
        </p:txBody>
      </p:sp>
      <p:cxnSp>
        <p:nvCxnSpPr>
          <p:cNvPr id="22" name="Straight Connector 21"/>
          <p:cNvCxnSpPr>
            <a:cxnSpLocks/>
          </p:cNvCxnSpPr>
          <p:nvPr/>
        </p:nvCxnSpPr>
        <p:spPr>
          <a:xfrm>
            <a:off x="1812275" y="1538315"/>
            <a:ext cx="0" cy="1058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1812275" y="2898005"/>
            <a:ext cx="0" cy="1058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12275" y="4257695"/>
            <a:ext cx="0" cy="1058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a:spLocks noEditPoints="1"/>
          </p:cNvSpPr>
          <p:nvPr/>
        </p:nvSpPr>
        <p:spPr bwMode="auto">
          <a:xfrm>
            <a:off x="815154" y="375273"/>
            <a:ext cx="853451" cy="674526"/>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1547E3BE-E227-F14B-99AA-507C7B972928}"/>
              </a:ext>
            </a:extLst>
          </p:cNvPr>
          <p:cNvSpPr txBox="1"/>
          <p:nvPr/>
        </p:nvSpPr>
        <p:spPr>
          <a:xfrm>
            <a:off x="1973299" y="1839202"/>
            <a:ext cx="1295547" cy="338554"/>
          </a:xfrm>
          <a:prstGeom prst="rect">
            <a:avLst/>
          </a:prstGeom>
          <a:noFill/>
        </p:spPr>
        <p:txBody>
          <a:bodyPr wrap="square" rtlCol="0">
            <a:spAutoFit/>
          </a:bodyPr>
          <a:lstStyle/>
          <a:p>
            <a:r>
              <a:rPr lang="en-US" sz="1600" b="1" dirty="0">
                <a:solidFill>
                  <a:schemeClr val="accent1"/>
                </a:solidFill>
                <a:latin typeface="Raleway ExtraBold" panose="020B0503030101060003" pitchFamily="34" charset="77"/>
              </a:rPr>
              <a:t>FACEBOOK</a:t>
            </a:r>
          </a:p>
        </p:txBody>
      </p:sp>
      <p:sp>
        <p:nvSpPr>
          <p:cNvPr id="32" name="TextBox 31">
            <a:extLst>
              <a:ext uri="{FF2B5EF4-FFF2-40B4-BE49-F238E27FC236}">
                <a16:creationId xmlns:a16="http://schemas.microsoft.com/office/drawing/2014/main" id="{87FED75A-6CCB-AE4E-97DA-9D712E505F88}"/>
              </a:ext>
            </a:extLst>
          </p:cNvPr>
          <p:cNvSpPr txBox="1"/>
          <p:nvPr/>
        </p:nvSpPr>
        <p:spPr>
          <a:xfrm>
            <a:off x="1973299" y="2031166"/>
            <a:ext cx="4512175" cy="357277"/>
          </a:xfrm>
          <a:prstGeom prst="rect">
            <a:avLst/>
          </a:prstGeom>
          <a:noFill/>
        </p:spPr>
        <p:txBody>
          <a:bodyPr wrap="square" rtlCol="0">
            <a:spAutoFit/>
          </a:bodyPr>
          <a:lstStyle/>
          <a:p>
            <a:pPr>
              <a:lnSpc>
                <a:spcPct val="150000"/>
              </a:lnSpc>
            </a:pPr>
            <a:r>
              <a:rPr lang="en-US" sz="1300" dirty="0" err="1">
                <a:solidFill>
                  <a:schemeClr val="tx2"/>
                </a:solidFill>
                <a:latin typeface="Raleway" panose="020B0503030101060003" pitchFamily="34" charset="77"/>
                <a:hlinkClick r:id="rId4">
                  <a:extLst>
                    <a:ext uri="{A12FA001-AC4F-418D-AE19-62706E023703}">
                      <ahyp:hlinkClr xmlns:ahyp="http://schemas.microsoft.com/office/drawing/2018/hyperlinkcolor" val="tx"/>
                    </a:ext>
                  </a:extLst>
                </a:hlinkClick>
              </a:rPr>
              <a:t>facebook.com</a:t>
            </a:r>
            <a:r>
              <a:rPr lang="en-US" sz="1300" dirty="0">
                <a:solidFill>
                  <a:schemeClr val="tx2"/>
                </a:solidFill>
                <a:latin typeface="Raleway" panose="020B0503030101060003" pitchFamily="34" charset="77"/>
                <a:hlinkClick r:id="rId4">
                  <a:extLst>
                    <a:ext uri="{A12FA001-AC4F-418D-AE19-62706E023703}">
                      <ahyp:hlinkClr xmlns:ahyp="http://schemas.microsoft.com/office/drawing/2018/hyperlinkcolor" val="tx"/>
                    </a:ext>
                  </a:extLst>
                </a:hlinkClick>
              </a:rPr>
              <a:t>/</a:t>
            </a:r>
            <a:r>
              <a:rPr lang="en-US" sz="1300" dirty="0" err="1">
                <a:solidFill>
                  <a:schemeClr val="tx2"/>
                </a:solidFill>
                <a:latin typeface="Raleway" panose="020B0503030101060003" pitchFamily="34" charset="77"/>
                <a:hlinkClick r:id="rId4">
                  <a:extLst>
                    <a:ext uri="{A12FA001-AC4F-418D-AE19-62706E023703}">
                      <ahyp:hlinkClr xmlns:ahyp="http://schemas.microsoft.com/office/drawing/2018/hyperlinkcolor" val="tx"/>
                    </a:ext>
                  </a:extLst>
                </a:hlinkClick>
              </a:rPr>
              <a:t>CareersBuildingCommunities</a:t>
            </a:r>
            <a:endParaRPr lang="en-US" sz="1300" dirty="0">
              <a:solidFill>
                <a:schemeClr val="tx2"/>
              </a:solidFill>
              <a:latin typeface="Raleway" panose="020B0503030101060003" pitchFamily="34" charset="77"/>
            </a:endParaRPr>
          </a:p>
        </p:txBody>
      </p:sp>
      <p:sp>
        <p:nvSpPr>
          <p:cNvPr id="35" name="TextBox 34">
            <a:extLst>
              <a:ext uri="{FF2B5EF4-FFF2-40B4-BE49-F238E27FC236}">
                <a16:creationId xmlns:a16="http://schemas.microsoft.com/office/drawing/2014/main" id="{AF103B2C-18E1-1D4A-BEDE-7979D19720AE}"/>
              </a:ext>
            </a:extLst>
          </p:cNvPr>
          <p:cNvSpPr txBox="1"/>
          <p:nvPr/>
        </p:nvSpPr>
        <p:spPr>
          <a:xfrm>
            <a:off x="1973299" y="4410443"/>
            <a:ext cx="2210127" cy="338554"/>
          </a:xfrm>
          <a:prstGeom prst="rect">
            <a:avLst/>
          </a:prstGeom>
          <a:noFill/>
        </p:spPr>
        <p:txBody>
          <a:bodyPr wrap="square" rtlCol="0">
            <a:spAutoFit/>
          </a:bodyPr>
          <a:lstStyle/>
          <a:p>
            <a:r>
              <a:rPr lang="en-US" sz="1600" b="1" dirty="0">
                <a:solidFill>
                  <a:schemeClr val="accent1"/>
                </a:solidFill>
                <a:latin typeface="Raleway ExtraBold" panose="020B0503030101060003" pitchFamily="34" charset="77"/>
              </a:rPr>
              <a:t>LINKEDIN</a:t>
            </a:r>
          </a:p>
        </p:txBody>
      </p:sp>
      <p:sp>
        <p:nvSpPr>
          <p:cNvPr id="36" name="TextBox 35">
            <a:extLst>
              <a:ext uri="{FF2B5EF4-FFF2-40B4-BE49-F238E27FC236}">
                <a16:creationId xmlns:a16="http://schemas.microsoft.com/office/drawing/2014/main" id="{4E94CA45-6327-924C-ACAF-07E5C24E0426}"/>
              </a:ext>
            </a:extLst>
          </p:cNvPr>
          <p:cNvSpPr txBox="1"/>
          <p:nvPr/>
        </p:nvSpPr>
        <p:spPr>
          <a:xfrm>
            <a:off x="1973299" y="4688906"/>
            <a:ext cx="2501874" cy="492443"/>
          </a:xfrm>
          <a:prstGeom prst="rect">
            <a:avLst/>
          </a:prstGeom>
          <a:noFill/>
        </p:spPr>
        <p:txBody>
          <a:bodyPr wrap="square" rtlCol="0">
            <a:spAutoFit/>
          </a:bodyPr>
          <a:lstStyle/>
          <a:p>
            <a:r>
              <a:rPr lang="en-US" sz="1300" dirty="0" err="1">
                <a:solidFill>
                  <a:schemeClr val="tx2"/>
                </a:solidFill>
                <a:latin typeface="Raleway" panose="020B0503030101060003" pitchFamily="34" charset="77"/>
                <a:hlinkClick r:id="rId5">
                  <a:extLst>
                    <a:ext uri="{A12FA001-AC4F-418D-AE19-62706E023703}">
                      <ahyp:hlinkClr xmlns:ahyp="http://schemas.microsoft.com/office/drawing/2018/hyperlinkcolor" val="tx"/>
                    </a:ext>
                  </a:extLst>
                </a:hlinkClick>
              </a:rPr>
              <a:t>linkedin.com</a:t>
            </a:r>
            <a:r>
              <a:rPr lang="en-US" sz="1300" dirty="0">
                <a:solidFill>
                  <a:schemeClr val="tx2"/>
                </a:solidFill>
                <a:latin typeface="Raleway" panose="020B0503030101060003" pitchFamily="34" charset="77"/>
                <a:hlinkClick r:id="rId5">
                  <a:extLst>
                    <a:ext uri="{A12FA001-AC4F-418D-AE19-62706E023703}">
                      <ahyp:hlinkClr xmlns:ahyp="http://schemas.microsoft.com/office/drawing/2018/hyperlinkcolor" val="tx"/>
                    </a:ext>
                  </a:extLst>
                </a:hlinkClick>
              </a:rPr>
              <a:t>/company/</a:t>
            </a:r>
            <a:br>
              <a:rPr lang="en-US" sz="1300" dirty="0">
                <a:solidFill>
                  <a:schemeClr val="tx2"/>
                </a:solidFill>
                <a:latin typeface="Raleway" panose="020B0503030101060003" pitchFamily="34" charset="77"/>
                <a:hlinkClick r:id="rId5">
                  <a:extLst>
                    <a:ext uri="{A12FA001-AC4F-418D-AE19-62706E023703}">
                      <ahyp:hlinkClr xmlns:ahyp="http://schemas.microsoft.com/office/drawing/2018/hyperlinkcolor" val="tx"/>
                    </a:ext>
                  </a:extLst>
                </a:hlinkClick>
              </a:rPr>
            </a:br>
            <a:r>
              <a:rPr lang="en-US" sz="1300" dirty="0" err="1">
                <a:solidFill>
                  <a:schemeClr val="tx2"/>
                </a:solidFill>
                <a:latin typeface="Raleway" panose="020B0503030101060003" pitchFamily="34" charset="77"/>
                <a:hlinkClick r:id="rId5">
                  <a:extLst>
                    <a:ext uri="{A12FA001-AC4F-418D-AE19-62706E023703}">
                      <ahyp:hlinkClr xmlns:ahyp="http://schemas.microsoft.com/office/drawing/2018/hyperlinkcolor" val="tx"/>
                    </a:ext>
                  </a:extLst>
                </a:hlinkClick>
              </a:rPr>
              <a:t>careersbuildingcommunities</a:t>
            </a:r>
            <a:r>
              <a:rPr lang="en-US" sz="1300" dirty="0">
                <a:solidFill>
                  <a:schemeClr val="tx2"/>
                </a:solidFill>
                <a:latin typeface="Raleway" panose="020B0503030101060003" pitchFamily="34" charset="77"/>
                <a:hlinkClick r:id="rId5">
                  <a:extLst>
                    <a:ext uri="{A12FA001-AC4F-418D-AE19-62706E023703}">
                      <ahyp:hlinkClr xmlns:ahyp="http://schemas.microsoft.com/office/drawing/2018/hyperlinkcolor" val="tx"/>
                    </a:ext>
                  </a:extLst>
                </a:hlinkClick>
              </a:rPr>
              <a:t>/</a:t>
            </a:r>
            <a:endParaRPr lang="en-US" sz="1300" dirty="0">
              <a:solidFill>
                <a:schemeClr val="tx2"/>
              </a:solidFill>
              <a:latin typeface="Raleway" panose="020B0503030101060003" pitchFamily="34" charset="77"/>
            </a:endParaRPr>
          </a:p>
        </p:txBody>
      </p:sp>
      <p:sp>
        <p:nvSpPr>
          <p:cNvPr id="44" name="TextBox 43">
            <a:extLst>
              <a:ext uri="{FF2B5EF4-FFF2-40B4-BE49-F238E27FC236}">
                <a16:creationId xmlns:a16="http://schemas.microsoft.com/office/drawing/2014/main" id="{B9FD2E82-3CE5-5D43-B438-26E47D1ADCE5}"/>
              </a:ext>
            </a:extLst>
          </p:cNvPr>
          <p:cNvSpPr txBox="1"/>
          <p:nvPr/>
        </p:nvSpPr>
        <p:spPr>
          <a:xfrm>
            <a:off x="1973299" y="3168072"/>
            <a:ext cx="1394934" cy="338554"/>
          </a:xfrm>
          <a:prstGeom prst="rect">
            <a:avLst/>
          </a:prstGeom>
          <a:noFill/>
        </p:spPr>
        <p:txBody>
          <a:bodyPr wrap="square" rtlCol="0">
            <a:spAutoFit/>
          </a:bodyPr>
          <a:lstStyle/>
          <a:p>
            <a:r>
              <a:rPr lang="en-US" sz="1600" b="1" dirty="0">
                <a:solidFill>
                  <a:schemeClr val="accent1"/>
                </a:solidFill>
                <a:latin typeface="Raleway ExtraBold" panose="020B0503030101060003" pitchFamily="34" charset="77"/>
              </a:rPr>
              <a:t>INSTAGRAM</a:t>
            </a:r>
          </a:p>
        </p:txBody>
      </p:sp>
      <p:sp>
        <p:nvSpPr>
          <p:cNvPr id="45" name="TextBox 44">
            <a:extLst>
              <a:ext uri="{FF2B5EF4-FFF2-40B4-BE49-F238E27FC236}">
                <a16:creationId xmlns:a16="http://schemas.microsoft.com/office/drawing/2014/main" id="{6AD7D231-2FBB-F64A-88EE-CF962C3187F6}"/>
              </a:ext>
            </a:extLst>
          </p:cNvPr>
          <p:cNvSpPr txBox="1"/>
          <p:nvPr/>
        </p:nvSpPr>
        <p:spPr>
          <a:xfrm>
            <a:off x="1973299" y="3360036"/>
            <a:ext cx="4196025" cy="357277"/>
          </a:xfrm>
          <a:prstGeom prst="rect">
            <a:avLst/>
          </a:prstGeom>
          <a:noFill/>
        </p:spPr>
        <p:txBody>
          <a:bodyPr wrap="square" rtlCol="0">
            <a:spAutoFit/>
          </a:bodyPr>
          <a:lstStyle/>
          <a:p>
            <a:pPr>
              <a:lnSpc>
                <a:spcPct val="150000"/>
              </a:lnSpc>
            </a:pPr>
            <a:r>
              <a:rPr lang="en-US" sz="1300" dirty="0" err="1">
                <a:solidFill>
                  <a:schemeClr val="tx2"/>
                </a:solidFill>
                <a:latin typeface="Raleway" panose="020B0503030101060003" pitchFamily="34" charset="77"/>
                <a:hlinkClick r:id="rId6">
                  <a:extLst>
                    <a:ext uri="{A12FA001-AC4F-418D-AE19-62706E023703}">
                      <ahyp:hlinkClr xmlns:ahyp="http://schemas.microsoft.com/office/drawing/2018/hyperlinkcolor" val="tx"/>
                    </a:ext>
                  </a:extLst>
                </a:hlinkClick>
              </a:rPr>
              <a:t>instagram.com</a:t>
            </a:r>
            <a:r>
              <a:rPr lang="en-US" sz="1300" dirty="0">
                <a:solidFill>
                  <a:schemeClr val="tx2"/>
                </a:solidFill>
                <a:latin typeface="Raleway" panose="020B0503030101060003" pitchFamily="34" charset="77"/>
                <a:hlinkClick r:id="rId6">
                  <a:extLst>
                    <a:ext uri="{A12FA001-AC4F-418D-AE19-62706E023703}">
                      <ahyp:hlinkClr xmlns:ahyp="http://schemas.microsoft.com/office/drawing/2018/hyperlinkcolor" val="tx"/>
                    </a:ext>
                  </a:extLst>
                </a:hlinkClick>
              </a:rPr>
              <a:t>/</a:t>
            </a:r>
            <a:r>
              <a:rPr lang="en-US" sz="1300" dirty="0" err="1">
                <a:solidFill>
                  <a:schemeClr val="tx2"/>
                </a:solidFill>
                <a:latin typeface="Raleway" panose="020B0503030101060003" pitchFamily="34" charset="77"/>
                <a:hlinkClick r:id="rId6">
                  <a:extLst>
                    <a:ext uri="{A12FA001-AC4F-418D-AE19-62706E023703}">
                      <ahyp:hlinkClr xmlns:ahyp="http://schemas.microsoft.com/office/drawing/2018/hyperlinkcolor" val="tx"/>
                    </a:ext>
                  </a:extLst>
                </a:hlinkClick>
              </a:rPr>
              <a:t>careersbuildingcommunities</a:t>
            </a:r>
            <a:endParaRPr lang="en-US" sz="1300" dirty="0">
              <a:solidFill>
                <a:schemeClr val="tx2"/>
              </a:solidFill>
              <a:latin typeface="Raleway" panose="020B0503030101060003" pitchFamily="34" charset="77"/>
            </a:endParaRPr>
          </a:p>
        </p:txBody>
      </p:sp>
      <p:pic>
        <p:nvPicPr>
          <p:cNvPr id="8" name="Picture 7">
            <a:extLst>
              <a:ext uri="{FF2B5EF4-FFF2-40B4-BE49-F238E27FC236}">
                <a16:creationId xmlns:a16="http://schemas.microsoft.com/office/drawing/2014/main" id="{B82D36A0-1370-C24F-BAD9-3902D5F6AB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3185" y="1727566"/>
            <a:ext cx="377388" cy="679674"/>
          </a:xfrm>
          <a:prstGeom prst="rect">
            <a:avLst/>
          </a:prstGeom>
        </p:spPr>
      </p:pic>
      <p:pic>
        <p:nvPicPr>
          <p:cNvPr id="9" name="Picture 8">
            <a:extLst>
              <a:ext uri="{FF2B5EF4-FFF2-40B4-BE49-F238E27FC236}">
                <a16:creationId xmlns:a16="http://schemas.microsoft.com/office/drawing/2014/main" id="{B9002831-A9B8-3A43-B0EC-09637FF8C8A5}"/>
              </a:ext>
            </a:extLst>
          </p:cNvPr>
          <p:cNvPicPr>
            <a:picLocks noChangeAspect="1"/>
          </p:cNvPicPr>
          <p:nvPr/>
        </p:nvPicPr>
        <p:blipFill>
          <a:blip r:embed="rId8"/>
          <a:stretch>
            <a:fillRect/>
          </a:stretch>
        </p:blipFill>
        <p:spPr>
          <a:xfrm>
            <a:off x="891656" y="3085007"/>
            <a:ext cx="700446" cy="700446"/>
          </a:xfrm>
          <a:prstGeom prst="rect">
            <a:avLst/>
          </a:prstGeom>
        </p:spPr>
      </p:pic>
      <p:cxnSp>
        <p:nvCxnSpPr>
          <p:cNvPr id="30" name="Straight Connector 29">
            <a:extLst>
              <a:ext uri="{FF2B5EF4-FFF2-40B4-BE49-F238E27FC236}">
                <a16:creationId xmlns:a16="http://schemas.microsoft.com/office/drawing/2014/main" id="{09E7CAA3-99C8-8A4D-B2A3-396A25BCB040}"/>
              </a:ext>
            </a:extLst>
          </p:cNvPr>
          <p:cNvCxnSpPr/>
          <p:nvPr/>
        </p:nvCxnSpPr>
        <p:spPr>
          <a:xfrm>
            <a:off x="1812275" y="5617385"/>
            <a:ext cx="0" cy="1058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97B4B47-1AA8-B748-9C67-F80F524923F0}"/>
              </a:ext>
            </a:extLst>
          </p:cNvPr>
          <p:cNvSpPr txBox="1"/>
          <p:nvPr/>
        </p:nvSpPr>
        <p:spPr>
          <a:xfrm>
            <a:off x="1973299" y="5856679"/>
            <a:ext cx="1103187" cy="338554"/>
          </a:xfrm>
          <a:prstGeom prst="rect">
            <a:avLst/>
          </a:prstGeom>
          <a:noFill/>
        </p:spPr>
        <p:txBody>
          <a:bodyPr wrap="square" rtlCol="0">
            <a:spAutoFit/>
          </a:bodyPr>
          <a:lstStyle/>
          <a:p>
            <a:r>
              <a:rPr lang="en-US" sz="1600" b="1" dirty="0">
                <a:solidFill>
                  <a:schemeClr val="accent1"/>
                </a:solidFill>
                <a:latin typeface="Raleway ExtraBold" panose="020B0503030101060003" pitchFamily="34" charset="77"/>
              </a:rPr>
              <a:t>TWITTER</a:t>
            </a:r>
          </a:p>
        </p:txBody>
      </p:sp>
      <p:sp>
        <p:nvSpPr>
          <p:cNvPr id="34" name="TextBox 33">
            <a:extLst>
              <a:ext uri="{FF2B5EF4-FFF2-40B4-BE49-F238E27FC236}">
                <a16:creationId xmlns:a16="http://schemas.microsoft.com/office/drawing/2014/main" id="{AD44AEFD-1A07-4F4B-8BE6-404257248D21}"/>
              </a:ext>
            </a:extLst>
          </p:cNvPr>
          <p:cNvSpPr txBox="1"/>
          <p:nvPr/>
        </p:nvSpPr>
        <p:spPr>
          <a:xfrm>
            <a:off x="1973299" y="6048643"/>
            <a:ext cx="3013133" cy="357277"/>
          </a:xfrm>
          <a:prstGeom prst="rect">
            <a:avLst/>
          </a:prstGeom>
          <a:noFill/>
        </p:spPr>
        <p:txBody>
          <a:bodyPr wrap="square" rtlCol="0">
            <a:spAutoFit/>
          </a:bodyPr>
          <a:lstStyle/>
          <a:p>
            <a:pPr>
              <a:lnSpc>
                <a:spcPct val="150000"/>
              </a:lnSpc>
            </a:pPr>
            <a:r>
              <a:rPr lang="en-US" sz="1300" dirty="0" err="1">
                <a:solidFill>
                  <a:schemeClr val="tx2"/>
                </a:solidFill>
                <a:latin typeface="Raleway" panose="020B0503030101060003" pitchFamily="34" charset="77"/>
                <a:hlinkClick r:id="rId9">
                  <a:extLst>
                    <a:ext uri="{A12FA001-AC4F-418D-AE19-62706E023703}">
                      <ahyp:hlinkClr xmlns:ahyp="http://schemas.microsoft.com/office/drawing/2018/hyperlinkcolor" val="tx"/>
                    </a:ext>
                  </a:extLst>
                </a:hlinkClick>
              </a:rPr>
              <a:t>twitter.com</a:t>
            </a:r>
            <a:r>
              <a:rPr lang="en-US" sz="1300" dirty="0">
                <a:solidFill>
                  <a:schemeClr val="tx2"/>
                </a:solidFill>
                <a:latin typeface="Raleway" panose="020B0503030101060003" pitchFamily="34" charset="77"/>
                <a:hlinkClick r:id="rId9">
                  <a:extLst>
                    <a:ext uri="{A12FA001-AC4F-418D-AE19-62706E023703}">
                      <ahyp:hlinkClr xmlns:ahyp="http://schemas.microsoft.com/office/drawing/2018/hyperlinkcolor" val="tx"/>
                    </a:ext>
                  </a:extLst>
                </a:hlinkClick>
              </a:rPr>
              <a:t>/</a:t>
            </a:r>
            <a:r>
              <a:rPr lang="en-US" sz="1300" dirty="0" err="1">
                <a:solidFill>
                  <a:schemeClr val="tx2"/>
                </a:solidFill>
                <a:latin typeface="Raleway" panose="020B0503030101060003" pitchFamily="34" charset="77"/>
                <a:hlinkClick r:id="rId9">
                  <a:extLst>
                    <a:ext uri="{A12FA001-AC4F-418D-AE19-62706E023703}">
                      <ahyp:hlinkClr xmlns:ahyp="http://schemas.microsoft.com/office/drawing/2018/hyperlinkcolor" val="tx"/>
                    </a:ext>
                  </a:extLst>
                </a:hlinkClick>
              </a:rPr>
              <a:t>careersbuilding</a:t>
            </a:r>
            <a:endParaRPr lang="en-US" sz="1300" dirty="0">
              <a:solidFill>
                <a:schemeClr val="tx2"/>
              </a:solidFill>
              <a:latin typeface="Raleway" panose="020B0503030101060003" pitchFamily="34" charset="77"/>
            </a:endParaRPr>
          </a:p>
        </p:txBody>
      </p:sp>
      <p:pic>
        <p:nvPicPr>
          <p:cNvPr id="37" name="Picture 36">
            <a:extLst>
              <a:ext uri="{FF2B5EF4-FFF2-40B4-BE49-F238E27FC236}">
                <a16:creationId xmlns:a16="http://schemas.microsoft.com/office/drawing/2014/main" id="{D6302F1E-1DD8-6C40-B788-3FEA2674B64E}"/>
              </a:ext>
            </a:extLst>
          </p:cNvPr>
          <p:cNvPicPr>
            <a:picLocks noChangeAspect="1"/>
          </p:cNvPicPr>
          <p:nvPr/>
        </p:nvPicPr>
        <p:blipFill>
          <a:blip r:embed="rId10"/>
          <a:stretch>
            <a:fillRect/>
          </a:stretch>
        </p:blipFill>
        <p:spPr>
          <a:xfrm>
            <a:off x="897648" y="5807821"/>
            <a:ext cx="688462" cy="665124"/>
          </a:xfrm>
          <a:prstGeom prst="rect">
            <a:avLst/>
          </a:prstGeom>
        </p:spPr>
      </p:pic>
      <p:pic>
        <p:nvPicPr>
          <p:cNvPr id="5" name="Graphic 4">
            <a:extLst>
              <a:ext uri="{FF2B5EF4-FFF2-40B4-BE49-F238E27FC236}">
                <a16:creationId xmlns:a16="http://schemas.microsoft.com/office/drawing/2014/main" id="{0DA1B26E-EB35-1A4E-A127-98A1966F36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1656" y="4438940"/>
            <a:ext cx="694454" cy="694454"/>
          </a:xfrm>
          <a:prstGeom prst="rect">
            <a:avLst/>
          </a:prstGeom>
        </p:spPr>
      </p:pic>
    </p:spTree>
    <p:extLst>
      <p:ext uri="{BB962C8B-B14F-4D97-AF65-F5344CB8AC3E}">
        <p14:creationId xmlns:p14="http://schemas.microsoft.com/office/powerpoint/2010/main" val="323659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rot="10800000">
            <a:off x="-10160" y="-14774"/>
            <a:ext cx="12222480" cy="2011680"/>
          </a:xfrm>
          <a:custGeom>
            <a:avLst/>
            <a:gdLst>
              <a:gd name="connsiteX0" fmla="*/ 6096000 w 12192000"/>
              <a:gd name="connsiteY0" fmla="*/ 0 h 4667251"/>
              <a:gd name="connsiteX1" fmla="*/ 12148153 w 12192000"/>
              <a:gd name="connsiteY1" fmla="*/ 2338330 h 4667251"/>
              <a:gd name="connsiteX2" fmla="*/ 12192000 w 12192000"/>
              <a:gd name="connsiteY2" fmla="*/ 2380134 h 4667251"/>
              <a:gd name="connsiteX3" fmla="*/ 12192000 w 12192000"/>
              <a:gd name="connsiteY3" fmla="*/ 4667251 h 4667251"/>
              <a:gd name="connsiteX4" fmla="*/ 0 w 12192000"/>
              <a:gd name="connsiteY4" fmla="*/ 4667251 h 4667251"/>
              <a:gd name="connsiteX5" fmla="*/ 0 w 12192000"/>
              <a:gd name="connsiteY5" fmla="*/ 2380134 h 4667251"/>
              <a:gd name="connsiteX6" fmla="*/ 43847 w 12192000"/>
              <a:gd name="connsiteY6" fmla="*/ 2338330 h 4667251"/>
              <a:gd name="connsiteX7" fmla="*/ 6096000 w 12192000"/>
              <a:gd name="connsiteY7" fmla="*/ 0 h 4667251"/>
              <a:gd name="connsiteX0" fmla="*/ 6096000 w 12202160"/>
              <a:gd name="connsiteY0" fmla="*/ 0 h 4667251"/>
              <a:gd name="connsiteX1" fmla="*/ 12148153 w 12202160"/>
              <a:gd name="connsiteY1" fmla="*/ 2338330 h 4667251"/>
              <a:gd name="connsiteX2" fmla="*/ 12192000 w 12202160"/>
              <a:gd name="connsiteY2" fmla="*/ 2380134 h 4667251"/>
              <a:gd name="connsiteX3" fmla="*/ 12202160 w 12202160"/>
              <a:gd name="connsiteY3" fmla="*/ 3671571 h 4667251"/>
              <a:gd name="connsiteX4" fmla="*/ 0 w 12202160"/>
              <a:gd name="connsiteY4" fmla="*/ 4667251 h 4667251"/>
              <a:gd name="connsiteX5" fmla="*/ 0 w 12202160"/>
              <a:gd name="connsiteY5" fmla="*/ 2380134 h 4667251"/>
              <a:gd name="connsiteX6" fmla="*/ 43847 w 12202160"/>
              <a:gd name="connsiteY6" fmla="*/ 2338330 h 4667251"/>
              <a:gd name="connsiteX7" fmla="*/ 6096000 w 12202160"/>
              <a:gd name="connsiteY7" fmla="*/ 0 h 4667251"/>
              <a:gd name="connsiteX0" fmla="*/ 6106160 w 12212320"/>
              <a:gd name="connsiteY0" fmla="*/ 0 h 3671571"/>
              <a:gd name="connsiteX1" fmla="*/ 12158313 w 12212320"/>
              <a:gd name="connsiteY1" fmla="*/ 2338330 h 3671571"/>
              <a:gd name="connsiteX2" fmla="*/ 12202160 w 12212320"/>
              <a:gd name="connsiteY2" fmla="*/ 2380134 h 3671571"/>
              <a:gd name="connsiteX3" fmla="*/ 12212320 w 12212320"/>
              <a:gd name="connsiteY3" fmla="*/ 3671571 h 3671571"/>
              <a:gd name="connsiteX4" fmla="*/ 0 w 12212320"/>
              <a:gd name="connsiteY4" fmla="*/ 3671571 h 3671571"/>
              <a:gd name="connsiteX5" fmla="*/ 10160 w 12212320"/>
              <a:gd name="connsiteY5" fmla="*/ 2380134 h 3671571"/>
              <a:gd name="connsiteX6" fmla="*/ 54007 w 12212320"/>
              <a:gd name="connsiteY6" fmla="*/ 2338330 h 3671571"/>
              <a:gd name="connsiteX7" fmla="*/ 6106160 w 12212320"/>
              <a:gd name="connsiteY7" fmla="*/ 0 h 3671571"/>
              <a:gd name="connsiteX0" fmla="*/ 6106160 w 12212320"/>
              <a:gd name="connsiteY0" fmla="*/ 0 h 3671571"/>
              <a:gd name="connsiteX1" fmla="*/ 12158313 w 12212320"/>
              <a:gd name="connsiteY1" fmla="*/ 2338330 h 3671571"/>
              <a:gd name="connsiteX2" fmla="*/ 12202160 w 12212320"/>
              <a:gd name="connsiteY2" fmla="*/ 2380134 h 3671571"/>
              <a:gd name="connsiteX3" fmla="*/ 12212320 w 12212320"/>
              <a:gd name="connsiteY3" fmla="*/ 3064828 h 3671571"/>
              <a:gd name="connsiteX4" fmla="*/ 0 w 12212320"/>
              <a:gd name="connsiteY4" fmla="*/ 3671571 h 3671571"/>
              <a:gd name="connsiteX5" fmla="*/ 10160 w 12212320"/>
              <a:gd name="connsiteY5" fmla="*/ 2380134 h 3671571"/>
              <a:gd name="connsiteX6" fmla="*/ 54007 w 12212320"/>
              <a:gd name="connsiteY6" fmla="*/ 2338330 h 3671571"/>
              <a:gd name="connsiteX7" fmla="*/ 6106160 w 12212320"/>
              <a:gd name="connsiteY7" fmla="*/ 0 h 3671571"/>
              <a:gd name="connsiteX0" fmla="*/ 6116320 w 12222480"/>
              <a:gd name="connsiteY0" fmla="*/ 0 h 3080386"/>
              <a:gd name="connsiteX1" fmla="*/ 12168473 w 12222480"/>
              <a:gd name="connsiteY1" fmla="*/ 2338330 h 3080386"/>
              <a:gd name="connsiteX2" fmla="*/ 12212320 w 12222480"/>
              <a:gd name="connsiteY2" fmla="*/ 2380134 h 3080386"/>
              <a:gd name="connsiteX3" fmla="*/ 12222480 w 12222480"/>
              <a:gd name="connsiteY3" fmla="*/ 3064828 h 3080386"/>
              <a:gd name="connsiteX4" fmla="*/ 0 w 12222480"/>
              <a:gd name="connsiteY4" fmla="*/ 3080386 h 3080386"/>
              <a:gd name="connsiteX5" fmla="*/ 20320 w 12222480"/>
              <a:gd name="connsiteY5" fmla="*/ 2380134 h 3080386"/>
              <a:gd name="connsiteX6" fmla="*/ 64167 w 12222480"/>
              <a:gd name="connsiteY6" fmla="*/ 2338330 h 3080386"/>
              <a:gd name="connsiteX7" fmla="*/ 6116320 w 12222480"/>
              <a:gd name="connsiteY7" fmla="*/ 0 h 308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2480" h="3080386">
                <a:moveTo>
                  <a:pt x="6116320" y="0"/>
                </a:moveTo>
                <a:cubicBezTo>
                  <a:pt x="8446563" y="0"/>
                  <a:pt x="10569989" y="885485"/>
                  <a:pt x="12168473" y="2338330"/>
                </a:cubicBezTo>
                <a:lnTo>
                  <a:pt x="12212320" y="2380134"/>
                </a:lnTo>
                <a:cubicBezTo>
                  <a:pt x="12215707" y="2810613"/>
                  <a:pt x="12219093" y="2634349"/>
                  <a:pt x="12222480" y="3064828"/>
                </a:cubicBezTo>
                <a:lnTo>
                  <a:pt x="0" y="3080386"/>
                </a:lnTo>
                <a:cubicBezTo>
                  <a:pt x="3387" y="2649907"/>
                  <a:pt x="16933" y="2810613"/>
                  <a:pt x="20320" y="2380134"/>
                </a:cubicBezTo>
                <a:lnTo>
                  <a:pt x="64167" y="2338330"/>
                </a:lnTo>
                <a:cubicBezTo>
                  <a:pt x="1662651" y="885485"/>
                  <a:pt x="3786078" y="0"/>
                  <a:pt x="6116320" y="0"/>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0B057FE-7BFD-4C4F-BF02-ECDD8F96CB08}"/>
              </a:ext>
            </a:extLst>
          </p:cNvPr>
          <p:cNvSpPr>
            <a:spLocks noGrp="1"/>
          </p:cNvSpPr>
          <p:nvPr>
            <p:ph type="body" sz="quarter" idx="13"/>
          </p:nvPr>
        </p:nvSpPr>
        <p:spPr>
          <a:xfrm>
            <a:off x="1744281" y="545762"/>
            <a:ext cx="8703438" cy="667088"/>
          </a:xfrm>
        </p:spPr>
        <p:txBody>
          <a:bodyPr>
            <a:normAutofit fontScale="92500"/>
          </a:bodyPr>
          <a:lstStyle/>
          <a:p>
            <a:r>
              <a:rPr lang="en-ID" dirty="0">
                <a:solidFill>
                  <a:schemeClr val="bg1"/>
                </a:solidFill>
                <a:latin typeface="Raleway ExtraBold" panose="020B0503030101060003" pitchFamily="34" charset="77"/>
              </a:rPr>
              <a:t>CAREERS BUILDING COMMUNITIES</a:t>
            </a:r>
          </a:p>
        </p:txBody>
      </p:sp>
      <p:sp>
        <p:nvSpPr>
          <p:cNvPr id="3" name="Text Placeholder 2">
            <a:extLst>
              <a:ext uri="{FF2B5EF4-FFF2-40B4-BE49-F238E27FC236}">
                <a16:creationId xmlns:a16="http://schemas.microsoft.com/office/drawing/2014/main" id="{690DEB4A-7C40-4F8F-8616-A0D86679538A}"/>
              </a:ext>
            </a:extLst>
          </p:cNvPr>
          <p:cNvSpPr>
            <a:spLocks noGrp="1"/>
          </p:cNvSpPr>
          <p:nvPr>
            <p:ph type="body" sz="quarter" idx="14"/>
          </p:nvPr>
        </p:nvSpPr>
        <p:spPr>
          <a:xfrm>
            <a:off x="4207278" y="1112506"/>
            <a:ext cx="3777444" cy="300370"/>
          </a:xfrm>
        </p:spPr>
        <p:txBody>
          <a:bodyPr/>
          <a:lstStyle/>
          <a:p>
            <a:r>
              <a:rPr lang="en-ID" dirty="0">
                <a:latin typeface="Raleway" panose="020B0503030101060003" pitchFamily="34" charset="77"/>
              </a:rPr>
              <a:t>Is a collaboration of these organizations:</a:t>
            </a:r>
          </a:p>
        </p:txBody>
      </p:sp>
      <p:grpSp>
        <p:nvGrpSpPr>
          <p:cNvPr id="284" name="Group 283"/>
          <p:cNvGrpSpPr/>
          <p:nvPr/>
        </p:nvGrpSpPr>
        <p:grpSpPr>
          <a:xfrm>
            <a:off x="3102955" y="4945488"/>
            <a:ext cx="1429954" cy="1363900"/>
            <a:chOff x="1868488" y="4132263"/>
            <a:chExt cx="1855788" cy="1770063"/>
          </a:xfrm>
          <a:solidFill>
            <a:schemeClr val="bg1"/>
          </a:solidFill>
        </p:grpSpPr>
        <p:sp>
          <p:nvSpPr>
            <p:cNvPr id="105" name="Freeform 30"/>
            <p:cNvSpPr>
              <a:spLocks/>
            </p:cNvSpPr>
            <p:nvPr/>
          </p:nvSpPr>
          <p:spPr bwMode="auto">
            <a:xfrm>
              <a:off x="1868488" y="4806950"/>
              <a:ext cx="147638" cy="127000"/>
            </a:xfrm>
            <a:custGeom>
              <a:avLst/>
              <a:gdLst>
                <a:gd name="T0" fmla="*/ 12 w 93"/>
                <a:gd name="T1" fmla="*/ 0 h 80"/>
                <a:gd name="T2" fmla="*/ 22 w 93"/>
                <a:gd name="T3" fmla="*/ 2 h 80"/>
                <a:gd name="T4" fmla="*/ 22 w 93"/>
                <a:gd name="T5" fmla="*/ 3 h 80"/>
                <a:gd name="T6" fmla="*/ 14 w 93"/>
                <a:gd name="T7" fmla="*/ 55 h 80"/>
                <a:gd name="T8" fmla="*/ 44 w 93"/>
                <a:gd name="T9" fmla="*/ 61 h 80"/>
                <a:gd name="T10" fmla="*/ 52 w 93"/>
                <a:gd name="T11" fmla="*/ 13 h 80"/>
                <a:gd name="T12" fmla="*/ 61 w 93"/>
                <a:gd name="T13" fmla="*/ 13 h 80"/>
                <a:gd name="T14" fmla="*/ 61 w 93"/>
                <a:gd name="T15" fmla="*/ 15 h 80"/>
                <a:gd name="T16" fmla="*/ 54 w 93"/>
                <a:gd name="T17" fmla="*/ 62 h 80"/>
                <a:gd name="T18" fmla="*/ 93 w 93"/>
                <a:gd name="T19" fmla="*/ 68 h 80"/>
                <a:gd name="T20" fmla="*/ 91 w 93"/>
                <a:gd name="T21" fmla="*/ 80 h 80"/>
                <a:gd name="T22" fmla="*/ 91 w 93"/>
                <a:gd name="T23" fmla="*/ 80 h 80"/>
                <a:gd name="T24" fmla="*/ 0 w 93"/>
                <a:gd name="T25" fmla="*/ 64 h 80"/>
                <a:gd name="T26" fmla="*/ 2 w 93"/>
                <a:gd name="T27" fmla="*/ 64 h 80"/>
                <a:gd name="T28" fmla="*/ 12 w 93"/>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80">
                  <a:moveTo>
                    <a:pt x="12" y="0"/>
                  </a:moveTo>
                  <a:lnTo>
                    <a:pt x="22" y="2"/>
                  </a:lnTo>
                  <a:lnTo>
                    <a:pt x="22" y="3"/>
                  </a:lnTo>
                  <a:lnTo>
                    <a:pt x="14" y="55"/>
                  </a:lnTo>
                  <a:lnTo>
                    <a:pt x="44" y="61"/>
                  </a:lnTo>
                  <a:lnTo>
                    <a:pt x="52" y="13"/>
                  </a:lnTo>
                  <a:lnTo>
                    <a:pt x="61" y="13"/>
                  </a:lnTo>
                  <a:lnTo>
                    <a:pt x="61" y="15"/>
                  </a:lnTo>
                  <a:lnTo>
                    <a:pt x="54" y="62"/>
                  </a:lnTo>
                  <a:lnTo>
                    <a:pt x="93" y="68"/>
                  </a:lnTo>
                  <a:lnTo>
                    <a:pt x="91" y="80"/>
                  </a:lnTo>
                  <a:lnTo>
                    <a:pt x="91" y="80"/>
                  </a:lnTo>
                  <a:lnTo>
                    <a:pt x="0" y="64"/>
                  </a:lnTo>
                  <a:lnTo>
                    <a:pt x="2" y="64"/>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1"/>
            <p:cNvSpPr>
              <a:spLocks noEditPoints="1"/>
            </p:cNvSpPr>
            <p:nvPr/>
          </p:nvSpPr>
          <p:spPr bwMode="auto">
            <a:xfrm>
              <a:off x="1960563" y="4627563"/>
              <a:ext cx="127000" cy="125413"/>
            </a:xfrm>
            <a:custGeom>
              <a:avLst/>
              <a:gdLst>
                <a:gd name="T0" fmla="*/ 33 w 80"/>
                <a:gd name="T1" fmla="*/ 20 h 79"/>
                <a:gd name="T2" fmla="*/ 25 w 80"/>
                <a:gd name="T3" fmla="*/ 22 h 79"/>
                <a:gd name="T4" fmla="*/ 21 w 80"/>
                <a:gd name="T5" fmla="*/ 24 h 79"/>
                <a:gd name="T6" fmla="*/ 15 w 80"/>
                <a:gd name="T7" fmla="*/ 28 h 79"/>
                <a:gd name="T8" fmla="*/ 13 w 80"/>
                <a:gd name="T9" fmla="*/ 34 h 79"/>
                <a:gd name="T10" fmla="*/ 11 w 80"/>
                <a:gd name="T11" fmla="*/ 42 h 79"/>
                <a:gd name="T12" fmla="*/ 11 w 80"/>
                <a:gd name="T13" fmla="*/ 48 h 79"/>
                <a:gd name="T14" fmla="*/ 13 w 80"/>
                <a:gd name="T15" fmla="*/ 54 h 79"/>
                <a:gd name="T16" fmla="*/ 17 w 80"/>
                <a:gd name="T17" fmla="*/ 57 h 79"/>
                <a:gd name="T18" fmla="*/ 21 w 80"/>
                <a:gd name="T19" fmla="*/ 63 h 79"/>
                <a:gd name="T20" fmla="*/ 27 w 80"/>
                <a:gd name="T21" fmla="*/ 65 h 79"/>
                <a:gd name="T22" fmla="*/ 33 w 80"/>
                <a:gd name="T23" fmla="*/ 67 h 79"/>
                <a:gd name="T24" fmla="*/ 39 w 80"/>
                <a:gd name="T25" fmla="*/ 67 h 79"/>
                <a:gd name="T26" fmla="*/ 45 w 80"/>
                <a:gd name="T27" fmla="*/ 67 h 79"/>
                <a:gd name="T28" fmla="*/ 51 w 80"/>
                <a:gd name="T29" fmla="*/ 63 h 79"/>
                <a:gd name="T30" fmla="*/ 55 w 80"/>
                <a:gd name="T31" fmla="*/ 59 h 79"/>
                <a:gd name="T32" fmla="*/ 59 w 80"/>
                <a:gd name="T33" fmla="*/ 54 h 79"/>
                <a:gd name="T34" fmla="*/ 61 w 80"/>
                <a:gd name="T35" fmla="*/ 48 h 79"/>
                <a:gd name="T36" fmla="*/ 61 w 80"/>
                <a:gd name="T37" fmla="*/ 42 h 79"/>
                <a:gd name="T38" fmla="*/ 59 w 80"/>
                <a:gd name="T39" fmla="*/ 36 h 79"/>
                <a:gd name="T40" fmla="*/ 55 w 80"/>
                <a:gd name="T41" fmla="*/ 30 h 79"/>
                <a:gd name="T42" fmla="*/ 51 w 80"/>
                <a:gd name="T43" fmla="*/ 26 h 79"/>
                <a:gd name="T44" fmla="*/ 45 w 80"/>
                <a:gd name="T45" fmla="*/ 24 h 79"/>
                <a:gd name="T46" fmla="*/ 39 w 80"/>
                <a:gd name="T47" fmla="*/ 22 h 79"/>
                <a:gd name="T48" fmla="*/ 33 w 80"/>
                <a:gd name="T49" fmla="*/ 20 h 79"/>
                <a:gd name="T50" fmla="*/ 17 w 80"/>
                <a:gd name="T51" fmla="*/ 0 h 79"/>
                <a:gd name="T52" fmla="*/ 80 w 80"/>
                <a:gd name="T53" fmla="*/ 26 h 79"/>
                <a:gd name="T54" fmla="*/ 76 w 80"/>
                <a:gd name="T55" fmla="*/ 36 h 79"/>
                <a:gd name="T56" fmla="*/ 66 w 80"/>
                <a:gd name="T57" fmla="*/ 34 h 79"/>
                <a:gd name="T58" fmla="*/ 70 w 80"/>
                <a:gd name="T59" fmla="*/ 42 h 79"/>
                <a:gd name="T60" fmla="*/ 70 w 80"/>
                <a:gd name="T61" fmla="*/ 50 h 79"/>
                <a:gd name="T62" fmla="*/ 68 w 80"/>
                <a:gd name="T63" fmla="*/ 59 h 79"/>
                <a:gd name="T64" fmla="*/ 63 w 80"/>
                <a:gd name="T65" fmla="*/ 67 h 79"/>
                <a:gd name="T66" fmla="*/ 57 w 80"/>
                <a:gd name="T67" fmla="*/ 73 h 79"/>
                <a:gd name="T68" fmla="*/ 49 w 80"/>
                <a:gd name="T69" fmla="*/ 77 h 79"/>
                <a:gd name="T70" fmla="*/ 43 w 80"/>
                <a:gd name="T71" fmla="*/ 79 h 79"/>
                <a:gd name="T72" fmla="*/ 37 w 80"/>
                <a:gd name="T73" fmla="*/ 79 h 79"/>
                <a:gd name="T74" fmla="*/ 31 w 80"/>
                <a:gd name="T75" fmla="*/ 79 h 79"/>
                <a:gd name="T76" fmla="*/ 23 w 80"/>
                <a:gd name="T77" fmla="*/ 77 h 79"/>
                <a:gd name="T78" fmla="*/ 13 w 80"/>
                <a:gd name="T79" fmla="*/ 71 h 79"/>
                <a:gd name="T80" fmla="*/ 7 w 80"/>
                <a:gd name="T81" fmla="*/ 65 h 79"/>
                <a:gd name="T82" fmla="*/ 3 w 80"/>
                <a:gd name="T83" fmla="*/ 57 h 79"/>
                <a:gd name="T84" fmla="*/ 0 w 80"/>
                <a:gd name="T85" fmla="*/ 50 h 79"/>
                <a:gd name="T86" fmla="*/ 0 w 80"/>
                <a:gd name="T87" fmla="*/ 40 h 79"/>
                <a:gd name="T88" fmla="*/ 3 w 80"/>
                <a:gd name="T89" fmla="*/ 32 h 79"/>
                <a:gd name="T90" fmla="*/ 7 w 80"/>
                <a:gd name="T91" fmla="*/ 24 h 79"/>
                <a:gd name="T92" fmla="*/ 13 w 80"/>
                <a:gd name="T93" fmla="*/ 18 h 79"/>
                <a:gd name="T94" fmla="*/ 21 w 80"/>
                <a:gd name="T95" fmla="*/ 14 h 79"/>
                <a:gd name="T96" fmla="*/ 11 w 80"/>
                <a:gd name="T97" fmla="*/ 10 h 79"/>
                <a:gd name="T98" fmla="*/ 17 w 80"/>
                <a:gd name="T9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79">
                  <a:moveTo>
                    <a:pt x="33" y="20"/>
                  </a:moveTo>
                  <a:lnTo>
                    <a:pt x="25" y="22"/>
                  </a:lnTo>
                  <a:lnTo>
                    <a:pt x="21" y="24"/>
                  </a:lnTo>
                  <a:lnTo>
                    <a:pt x="15" y="28"/>
                  </a:lnTo>
                  <a:lnTo>
                    <a:pt x="13" y="34"/>
                  </a:lnTo>
                  <a:lnTo>
                    <a:pt x="11" y="42"/>
                  </a:lnTo>
                  <a:lnTo>
                    <a:pt x="11" y="48"/>
                  </a:lnTo>
                  <a:lnTo>
                    <a:pt x="13" y="54"/>
                  </a:lnTo>
                  <a:lnTo>
                    <a:pt x="17" y="57"/>
                  </a:lnTo>
                  <a:lnTo>
                    <a:pt x="21" y="63"/>
                  </a:lnTo>
                  <a:lnTo>
                    <a:pt x="27" y="65"/>
                  </a:lnTo>
                  <a:lnTo>
                    <a:pt x="33" y="67"/>
                  </a:lnTo>
                  <a:lnTo>
                    <a:pt x="39" y="67"/>
                  </a:lnTo>
                  <a:lnTo>
                    <a:pt x="45" y="67"/>
                  </a:lnTo>
                  <a:lnTo>
                    <a:pt x="51" y="63"/>
                  </a:lnTo>
                  <a:lnTo>
                    <a:pt x="55" y="59"/>
                  </a:lnTo>
                  <a:lnTo>
                    <a:pt x="59" y="54"/>
                  </a:lnTo>
                  <a:lnTo>
                    <a:pt x="61" y="48"/>
                  </a:lnTo>
                  <a:lnTo>
                    <a:pt x="61" y="42"/>
                  </a:lnTo>
                  <a:lnTo>
                    <a:pt x="59" y="36"/>
                  </a:lnTo>
                  <a:lnTo>
                    <a:pt x="55" y="30"/>
                  </a:lnTo>
                  <a:lnTo>
                    <a:pt x="51" y="26"/>
                  </a:lnTo>
                  <a:lnTo>
                    <a:pt x="45" y="24"/>
                  </a:lnTo>
                  <a:lnTo>
                    <a:pt x="39" y="22"/>
                  </a:lnTo>
                  <a:lnTo>
                    <a:pt x="33" y="20"/>
                  </a:lnTo>
                  <a:close/>
                  <a:moveTo>
                    <a:pt x="17" y="0"/>
                  </a:moveTo>
                  <a:lnTo>
                    <a:pt x="80" y="26"/>
                  </a:lnTo>
                  <a:lnTo>
                    <a:pt x="76" y="36"/>
                  </a:lnTo>
                  <a:lnTo>
                    <a:pt x="66" y="34"/>
                  </a:lnTo>
                  <a:lnTo>
                    <a:pt x="70" y="42"/>
                  </a:lnTo>
                  <a:lnTo>
                    <a:pt x="70" y="50"/>
                  </a:lnTo>
                  <a:lnTo>
                    <a:pt x="68" y="59"/>
                  </a:lnTo>
                  <a:lnTo>
                    <a:pt x="63" y="67"/>
                  </a:lnTo>
                  <a:lnTo>
                    <a:pt x="57" y="73"/>
                  </a:lnTo>
                  <a:lnTo>
                    <a:pt x="49" y="77"/>
                  </a:lnTo>
                  <a:lnTo>
                    <a:pt x="43" y="79"/>
                  </a:lnTo>
                  <a:lnTo>
                    <a:pt x="37" y="79"/>
                  </a:lnTo>
                  <a:lnTo>
                    <a:pt x="31" y="79"/>
                  </a:lnTo>
                  <a:lnTo>
                    <a:pt x="23" y="77"/>
                  </a:lnTo>
                  <a:lnTo>
                    <a:pt x="13" y="71"/>
                  </a:lnTo>
                  <a:lnTo>
                    <a:pt x="7" y="65"/>
                  </a:lnTo>
                  <a:lnTo>
                    <a:pt x="3" y="57"/>
                  </a:lnTo>
                  <a:lnTo>
                    <a:pt x="0" y="50"/>
                  </a:lnTo>
                  <a:lnTo>
                    <a:pt x="0" y="40"/>
                  </a:lnTo>
                  <a:lnTo>
                    <a:pt x="3" y="32"/>
                  </a:lnTo>
                  <a:lnTo>
                    <a:pt x="7" y="24"/>
                  </a:lnTo>
                  <a:lnTo>
                    <a:pt x="13" y="18"/>
                  </a:lnTo>
                  <a:lnTo>
                    <a:pt x="21" y="14"/>
                  </a:lnTo>
                  <a:lnTo>
                    <a:pt x="11" y="1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2"/>
            <p:cNvSpPr>
              <a:spLocks/>
            </p:cNvSpPr>
            <p:nvPr/>
          </p:nvSpPr>
          <p:spPr bwMode="auto">
            <a:xfrm>
              <a:off x="2047876" y="4481513"/>
              <a:ext cx="117475" cy="109538"/>
            </a:xfrm>
            <a:custGeom>
              <a:avLst/>
              <a:gdLst>
                <a:gd name="T0" fmla="*/ 39 w 74"/>
                <a:gd name="T1" fmla="*/ 2 h 69"/>
                <a:gd name="T2" fmla="*/ 33 w 74"/>
                <a:gd name="T3" fmla="*/ 12 h 69"/>
                <a:gd name="T4" fmla="*/ 27 w 74"/>
                <a:gd name="T5" fmla="*/ 12 h 69"/>
                <a:gd name="T6" fmla="*/ 15 w 74"/>
                <a:gd name="T7" fmla="*/ 20 h 69"/>
                <a:gd name="T8" fmla="*/ 11 w 74"/>
                <a:gd name="T9" fmla="*/ 29 h 69"/>
                <a:gd name="T10" fmla="*/ 13 w 74"/>
                <a:gd name="T11" fmla="*/ 37 h 69"/>
                <a:gd name="T12" fmla="*/ 19 w 74"/>
                <a:gd name="T13" fmla="*/ 37 h 69"/>
                <a:gd name="T14" fmla="*/ 27 w 74"/>
                <a:gd name="T15" fmla="*/ 33 h 69"/>
                <a:gd name="T16" fmla="*/ 45 w 74"/>
                <a:gd name="T17" fmla="*/ 18 h 69"/>
                <a:gd name="T18" fmla="*/ 55 w 74"/>
                <a:gd name="T19" fmla="*/ 16 h 69"/>
                <a:gd name="T20" fmla="*/ 65 w 74"/>
                <a:gd name="T21" fmla="*/ 18 h 69"/>
                <a:gd name="T22" fmla="*/ 72 w 74"/>
                <a:gd name="T23" fmla="*/ 27 h 69"/>
                <a:gd name="T24" fmla="*/ 72 w 74"/>
                <a:gd name="T25" fmla="*/ 39 h 69"/>
                <a:gd name="T26" fmla="*/ 67 w 74"/>
                <a:gd name="T27" fmla="*/ 53 h 69"/>
                <a:gd name="T28" fmla="*/ 55 w 74"/>
                <a:gd name="T29" fmla="*/ 65 h 69"/>
                <a:gd name="T30" fmla="*/ 41 w 74"/>
                <a:gd name="T31" fmla="*/ 69 h 69"/>
                <a:gd name="T32" fmla="*/ 31 w 74"/>
                <a:gd name="T33" fmla="*/ 65 h 69"/>
                <a:gd name="T34" fmla="*/ 37 w 74"/>
                <a:gd name="T35" fmla="*/ 55 h 69"/>
                <a:gd name="T36" fmla="*/ 43 w 74"/>
                <a:gd name="T37" fmla="*/ 57 h 69"/>
                <a:gd name="T38" fmla="*/ 53 w 74"/>
                <a:gd name="T39" fmla="*/ 53 h 69"/>
                <a:gd name="T40" fmla="*/ 61 w 74"/>
                <a:gd name="T41" fmla="*/ 43 h 69"/>
                <a:gd name="T42" fmla="*/ 63 w 74"/>
                <a:gd name="T43" fmla="*/ 33 h 69"/>
                <a:gd name="T44" fmla="*/ 59 w 74"/>
                <a:gd name="T45" fmla="*/ 27 h 69"/>
                <a:gd name="T46" fmla="*/ 53 w 74"/>
                <a:gd name="T47" fmla="*/ 27 h 69"/>
                <a:gd name="T48" fmla="*/ 45 w 74"/>
                <a:gd name="T49" fmla="*/ 31 h 69"/>
                <a:gd name="T50" fmla="*/ 27 w 74"/>
                <a:gd name="T51" fmla="*/ 47 h 69"/>
                <a:gd name="T52" fmla="*/ 19 w 74"/>
                <a:gd name="T53" fmla="*/ 49 h 69"/>
                <a:gd name="T54" fmla="*/ 8 w 74"/>
                <a:gd name="T55" fmla="*/ 47 h 69"/>
                <a:gd name="T56" fmla="*/ 2 w 74"/>
                <a:gd name="T57" fmla="*/ 39 h 69"/>
                <a:gd name="T58" fmla="*/ 2 w 74"/>
                <a:gd name="T59" fmla="*/ 27 h 69"/>
                <a:gd name="T60" fmla="*/ 8 w 74"/>
                <a:gd name="T61" fmla="*/ 14 h 69"/>
                <a:gd name="T62" fmla="*/ 17 w 74"/>
                <a:gd name="T63" fmla="*/ 4 h 69"/>
                <a:gd name="T64" fmla="*/ 31 w 74"/>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31" y="0"/>
                  </a:moveTo>
                  <a:lnTo>
                    <a:pt x="39" y="2"/>
                  </a:lnTo>
                  <a:lnTo>
                    <a:pt x="39" y="2"/>
                  </a:lnTo>
                  <a:lnTo>
                    <a:pt x="33" y="12"/>
                  </a:lnTo>
                  <a:lnTo>
                    <a:pt x="33" y="12"/>
                  </a:lnTo>
                  <a:lnTo>
                    <a:pt x="27" y="12"/>
                  </a:lnTo>
                  <a:lnTo>
                    <a:pt x="21" y="14"/>
                  </a:lnTo>
                  <a:lnTo>
                    <a:pt x="15" y="20"/>
                  </a:lnTo>
                  <a:lnTo>
                    <a:pt x="11" y="26"/>
                  </a:lnTo>
                  <a:lnTo>
                    <a:pt x="11" y="29"/>
                  </a:lnTo>
                  <a:lnTo>
                    <a:pt x="11" y="33"/>
                  </a:lnTo>
                  <a:lnTo>
                    <a:pt x="13" y="37"/>
                  </a:lnTo>
                  <a:lnTo>
                    <a:pt x="17" y="39"/>
                  </a:lnTo>
                  <a:lnTo>
                    <a:pt x="19" y="37"/>
                  </a:lnTo>
                  <a:lnTo>
                    <a:pt x="23" y="35"/>
                  </a:lnTo>
                  <a:lnTo>
                    <a:pt x="27" y="33"/>
                  </a:lnTo>
                  <a:lnTo>
                    <a:pt x="35" y="26"/>
                  </a:lnTo>
                  <a:lnTo>
                    <a:pt x="45" y="18"/>
                  </a:lnTo>
                  <a:lnTo>
                    <a:pt x="49" y="16"/>
                  </a:lnTo>
                  <a:lnTo>
                    <a:pt x="55" y="16"/>
                  </a:lnTo>
                  <a:lnTo>
                    <a:pt x="61" y="16"/>
                  </a:lnTo>
                  <a:lnTo>
                    <a:pt x="65" y="18"/>
                  </a:lnTo>
                  <a:lnTo>
                    <a:pt x="70" y="22"/>
                  </a:lnTo>
                  <a:lnTo>
                    <a:pt x="72" y="27"/>
                  </a:lnTo>
                  <a:lnTo>
                    <a:pt x="74" y="33"/>
                  </a:lnTo>
                  <a:lnTo>
                    <a:pt x="72" y="39"/>
                  </a:lnTo>
                  <a:lnTo>
                    <a:pt x="70" y="47"/>
                  </a:lnTo>
                  <a:lnTo>
                    <a:pt x="67" y="53"/>
                  </a:lnTo>
                  <a:lnTo>
                    <a:pt x="61" y="59"/>
                  </a:lnTo>
                  <a:lnTo>
                    <a:pt x="55" y="65"/>
                  </a:lnTo>
                  <a:lnTo>
                    <a:pt x="49" y="67"/>
                  </a:lnTo>
                  <a:lnTo>
                    <a:pt x="41" y="69"/>
                  </a:lnTo>
                  <a:lnTo>
                    <a:pt x="35" y="67"/>
                  </a:lnTo>
                  <a:lnTo>
                    <a:pt x="31" y="65"/>
                  </a:lnTo>
                  <a:lnTo>
                    <a:pt x="29" y="65"/>
                  </a:lnTo>
                  <a:lnTo>
                    <a:pt x="37" y="55"/>
                  </a:lnTo>
                  <a:lnTo>
                    <a:pt x="37" y="55"/>
                  </a:lnTo>
                  <a:lnTo>
                    <a:pt x="43" y="57"/>
                  </a:lnTo>
                  <a:lnTo>
                    <a:pt x="47" y="57"/>
                  </a:lnTo>
                  <a:lnTo>
                    <a:pt x="53" y="53"/>
                  </a:lnTo>
                  <a:lnTo>
                    <a:pt x="57" y="49"/>
                  </a:lnTo>
                  <a:lnTo>
                    <a:pt x="61" y="43"/>
                  </a:lnTo>
                  <a:lnTo>
                    <a:pt x="63" y="37"/>
                  </a:lnTo>
                  <a:lnTo>
                    <a:pt x="63" y="33"/>
                  </a:lnTo>
                  <a:lnTo>
                    <a:pt x="63" y="31"/>
                  </a:lnTo>
                  <a:lnTo>
                    <a:pt x="59" y="27"/>
                  </a:lnTo>
                  <a:lnTo>
                    <a:pt x="57" y="27"/>
                  </a:lnTo>
                  <a:lnTo>
                    <a:pt x="53" y="27"/>
                  </a:lnTo>
                  <a:lnTo>
                    <a:pt x="49" y="29"/>
                  </a:lnTo>
                  <a:lnTo>
                    <a:pt x="45" y="31"/>
                  </a:lnTo>
                  <a:lnTo>
                    <a:pt x="37" y="39"/>
                  </a:lnTo>
                  <a:lnTo>
                    <a:pt x="27" y="47"/>
                  </a:lnTo>
                  <a:lnTo>
                    <a:pt x="23" y="49"/>
                  </a:lnTo>
                  <a:lnTo>
                    <a:pt x="19" y="49"/>
                  </a:lnTo>
                  <a:lnTo>
                    <a:pt x="13" y="49"/>
                  </a:lnTo>
                  <a:lnTo>
                    <a:pt x="8" y="47"/>
                  </a:lnTo>
                  <a:lnTo>
                    <a:pt x="4" y="43"/>
                  </a:lnTo>
                  <a:lnTo>
                    <a:pt x="2" y="39"/>
                  </a:lnTo>
                  <a:lnTo>
                    <a:pt x="0" y="33"/>
                  </a:lnTo>
                  <a:lnTo>
                    <a:pt x="2" y="27"/>
                  </a:lnTo>
                  <a:lnTo>
                    <a:pt x="4" y="20"/>
                  </a:lnTo>
                  <a:lnTo>
                    <a:pt x="8" y="14"/>
                  </a:lnTo>
                  <a:lnTo>
                    <a:pt x="13" y="8"/>
                  </a:lnTo>
                  <a:lnTo>
                    <a:pt x="17" y="4"/>
                  </a:lnTo>
                  <a:lnTo>
                    <a:pt x="23" y="0"/>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3"/>
            <p:cNvSpPr>
              <a:spLocks/>
            </p:cNvSpPr>
            <p:nvPr/>
          </p:nvSpPr>
          <p:spPr bwMode="auto">
            <a:xfrm>
              <a:off x="2122488" y="4343400"/>
              <a:ext cx="174625" cy="128588"/>
            </a:xfrm>
            <a:custGeom>
              <a:avLst/>
              <a:gdLst>
                <a:gd name="T0" fmla="*/ 63 w 110"/>
                <a:gd name="T1" fmla="*/ 0 h 81"/>
                <a:gd name="T2" fmla="*/ 69 w 110"/>
                <a:gd name="T3" fmla="*/ 0 h 81"/>
                <a:gd name="T4" fmla="*/ 77 w 110"/>
                <a:gd name="T5" fmla="*/ 4 h 81"/>
                <a:gd name="T6" fmla="*/ 83 w 110"/>
                <a:gd name="T7" fmla="*/ 10 h 81"/>
                <a:gd name="T8" fmla="*/ 110 w 110"/>
                <a:gd name="T9" fmla="*/ 40 h 81"/>
                <a:gd name="T10" fmla="*/ 102 w 110"/>
                <a:gd name="T11" fmla="*/ 48 h 81"/>
                <a:gd name="T12" fmla="*/ 75 w 110"/>
                <a:gd name="T13" fmla="*/ 18 h 81"/>
                <a:gd name="T14" fmla="*/ 69 w 110"/>
                <a:gd name="T15" fmla="*/ 12 h 81"/>
                <a:gd name="T16" fmla="*/ 61 w 110"/>
                <a:gd name="T17" fmla="*/ 10 h 81"/>
                <a:gd name="T18" fmla="*/ 55 w 110"/>
                <a:gd name="T19" fmla="*/ 12 h 81"/>
                <a:gd name="T20" fmla="*/ 49 w 110"/>
                <a:gd name="T21" fmla="*/ 16 h 81"/>
                <a:gd name="T22" fmla="*/ 45 w 110"/>
                <a:gd name="T23" fmla="*/ 20 h 81"/>
                <a:gd name="T24" fmla="*/ 43 w 110"/>
                <a:gd name="T25" fmla="*/ 24 h 81"/>
                <a:gd name="T26" fmla="*/ 41 w 110"/>
                <a:gd name="T27" fmla="*/ 30 h 81"/>
                <a:gd name="T28" fmla="*/ 41 w 110"/>
                <a:gd name="T29" fmla="*/ 34 h 81"/>
                <a:gd name="T30" fmla="*/ 43 w 110"/>
                <a:gd name="T31" fmla="*/ 40 h 81"/>
                <a:gd name="T32" fmla="*/ 47 w 110"/>
                <a:gd name="T33" fmla="*/ 44 h 81"/>
                <a:gd name="T34" fmla="*/ 75 w 110"/>
                <a:gd name="T35" fmla="*/ 73 h 81"/>
                <a:gd name="T36" fmla="*/ 65 w 110"/>
                <a:gd name="T37" fmla="*/ 81 h 81"/>
                <a:gd name="T38" fmla="*/ 65 w 110"/>
                <a:gd name="T39" fmla="*/ 81 h 81"/>
                <a:gd name="T40" fmla="*/ 0 w 110"/>
                <a:gd name="T41" fmla="*/ 10 h 81"/>
                <a:gd name="T42" fmla="*/ 10 w 110"/>
                <a:gd name="T43" fmla="*/ 2 h 81"/>
                <a:gd name="T44" fmla="*/ 33 w 110"/>
                <a:gd name="T45" fmla="*/ 30 h 81"/>
                <a:gd name="T46" fmla="*/ 35 w 110"/>
                <a:gd name="T47" fmla="*/ 18 h 81"/>
                <a:gd name="T48" fmla="*/ 37 w 110"/>
                <a:gd name="T49" fmla="*/ 12 h 81"/>
                <a:gd name="T50" fmla="*/ 41 w 110"/>
                <a:gd name="T51" fmla="*/ 8 h 81"/>
                <a:gd name="T52" fmla="*/ 47 w 110"/>
                <a:gd name="T53" fmla="*/ 4 h 81"/>
                <a:gd name="T54" fmla="*/ 51 w 110"/>
                <a:gd name="T55" fmla="*/ 0 h 81"/>
                <a:gd name="T56" fmla="*/ 57 w 110"/>
                <a:gd name="T57" fmla="*/ 0 h 81"/>
                <a:gd name="T58" fmla="*/ 63 w 110"/>
                <a:gd name="T5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81">
                  <a:moveTo>
                    <a:pt x="63" y="0"/>
                  </a:moveTo>
                  <a:lnTo>
                    <a:pt x="69" y="0"/>
                  </a:lnTo>
                  <a:lnTo>
                    <a:pt x="77" y="4"/>
                  </a:lnTo>
                  <a:lnTo>
                    <a:pt x="83" y="10"/>
                  </a:lnTo>
                  <a:lnTo>
                    <a:pt x="110" y="40"/>
                  </a:lnTo>
                  <a:lnTo>
                    <a:pt x="102" y="48"/>
                  </a:lnTo>
                  <a:lnTo>
                    <a:pt x="75" y="18"/>
                  </a:lnTo>
                  <a:lnTo>
                    <a:pt x="69" y="12"/>
                  </a:lnTo>
                  <a:lnTo>
                    <a:pt x="61" y="10"/>
                  </a:lnTo>
                  <a:lnTo>
                    <a:pt x="55" y="12"/>
                  </a:lnTo>
                  <a:lnTo>
                    <a:pt x="49" y="16"/>
                  </a:lnTo>
                  <a:lnTo>
                    <a:pt x="45" y="20"/>
                  </a:lnTo>
                  <a:lnTo>
                    <a:pt x="43" y="24"/>
                  </a:lnTo>
                  <a:lnTo>
                    <a:pt x="41" y="30"/>
                  </a:lnTo>
                  <a:lnTo>
                    <a:pt x="41" y="34"/>
                  </a:lnTo>
                  <a:lnTo>
                    <a:pt x="43" y="40"/>
                  </a:lnTo>
                  <a:lnTo>
                    <a:pt x="47" y="44"/>
                  </a:lnTo>
                  <a:lnTo>
                    <a:pt x="75" y="73"/>
                  </a:lnTo>
                  <a:lnTo>
                    <a:pt x="65" y="81"/>
                  </a:lnTo>
                  <a:lnTo>
                    <a:pt x="65" y="81"/>
                  </a:lnTo>
                  <a:lnTo>
                    <a:pt x="0" y="10"/>
                  </a:lnTo>
                  <a:lnTo>
                    <a:pt x="10" y="2"/>
                  </a:lnTo>
                  <a:lnTo>
                    <a:pt x="33" y="30"/>
                  </a:lnTo>
                  <a:lnTo>
                    <a:pt x="35" y="18"/>
                  </a:lnTo>
                  <a:lnTo>
                    <a:pt x="37" y="12"/>
                  </a:lnTo>
                  <a:lnTo>
                    <a:pt x="41" y="8"/>
                  </a:lnTo>
                  <a:lnTo>
                    <a:pt x="47" y="4"/>
                  </a:lnTo>
                  <a:lnTo>
                    <a:pt x="51" y="0"/>
                  </a:lnTo>
                  <a:lnTo>
                    <a:pt x="57"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4"/>
            <p:cNvSpPr>
              <a:spLocks/>
            </p:cNvSpPr>
            <p:nvPr/>
          </p:nvSpPr>
          <p:spPr bwMode="auto">
            <a:xfrm>
              <a:off x="2284413" y="4222750"/>
              <a:ext cx="28575" cy="30163"/>
            </a:xfrm>
            <a:custGeom>
              <a:avLst/>
              <a:gdLst>
                <a:gd name="T0" fmla="*/ 10 w 18"/>
                <a:gd name="T1" fmla="*/ 0 h 19"/>
                <a:gd name="T2" fmla="*/ 18 w 18"/>
                <a:gd name="T3" fmla="*/ 13 h 19"/>
                <a:gd name="T4" fmla="*/ 8 w 18"/>
                <a:gd name="T5" fmla="*/ 19 h 19"/>
                <a:gd name="T6" fmla="*/ 0 w 18"/>
                <a:gd name="T7" fmla="*/ 8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13"/>
                  </a:lnTo>
                  <a:lnTo>
                    <a:pt x="8" y="19"/>
                  </a:lnTo>
                  <a:lnTo>
                    <a:pt x="0" y="8"/>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5"/>
            <p:cNvSpPr>
              <a:spLocks/>
            </p:cNvSpPr>
            <p:nvPr/>
          </p:nvSpPr>
          <p:spPr bwMode="auto">
            <a:xfrm>
              <a:off x="2306638" y="4256088"/>
              <a:ext cx="74613" cy="103188"/>
            </a:xfrm>
            <a:custGeom>
              <a:avLst/>
              <a:gdLst>
                <a:gd name="T0" fmla="*/ 10 w 47"/>
                <a:gd name="T1" fmla="*/ 0 h 65"/>
                <a:gd name="T2" fmla="*/ 10 w 47"/>
                <a:gd name="T3" fmla="*/ 0 h 65"/>
                <a:gd name="T4" fmla="*/ 47 w 47"/>
                <a:gd name="T5" fmla="*/ 59 h 65"/>
                <a:gd name="T6" fmla="*/ 37 w 47"/>
                <a:gd name="T7" fmla="*/ 65 h 65"/>
                <a:gd name="T8" fmla="*/ 37 w 47"/>
                <a:gd name="T9" fmla="*/ 63 h 65"/>
                <a:gd name="T10" fmla="*/ 0 w 47"/>
                <a:gd name="T11" fmla="*/ 6 h 65"/>
                <a:gd name="T12" fmla="*/ 10 w 47"/>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7" h="65">
                  <a:moveTo>
                    <a:pt x="10" y="0"/>
                  </a:moveTo>
                  <a:lnTo>
                    <a:pt x="10" y="0"/>
                  </a:lnTo>
                  <a:lnTo>
                    <a:pt x="47" y="59"/>
                  </a:lnTo>
                  <a:lnTo>
                    <a:pt x="37" y="65"/>
                  </a:lnTo>
                  <a:lnTo>
                    <a:pt x="37" y="63"/>
                  </a:lnTo>
                  <a:lnTo>
                    <a:pt x="0" y="6"/>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6"/>
            <p:cNvSpPr>
              <a:spLocks noEditPoints="1"/>
            </p:cNvSpPr>
            <p:nvPr/>
          </p:nvSpPr>
          <p:spPr bwMode="auto">
            <a:xfrm>
              <a:off x="2422526" y="4181475"/>
              <a:ext cx="109538" cy="115888"/>
            </a:xfrm>
            <a:custGeom>
              <a:avLst/>
              <a:gdLst>
                <a:gd name="T0" fmla="*/ 33 w 69"/>
                <a:gd name="T1" fmla="*/ 12 h 73"/>
                <a:gd name="T2" fmla="*/ 29 w 69"/>
                <a:gd name="T3" fmla="*/ 12 h 73"/>
                <a:gd name="T4" fmla="*/ 25 w 69"/>
                <a:gd name="T5" fmla="*/ 14 h 73"/>
                <a:gd name="T6" fmla="*/ 19 w 69"/>
                <a:gd name="T7" fmla="*/ 16 h 73"/>
                <a:gd name="T8" fmla="*/ 16 w 69"/>
                <a:gd name="T9" fmla="*/ 22 h 73"/>
                <a:gd name="T10" fmla="*/ 12 w 69"/>
                <a:gd name="T11" fmla="*/ 26 h 73"/>
                <a:gd name="T12" fmla="*/ 12 w 69"/>
                <a:gd name="T13" fmla="*/ 32 h 73"/>
                <a:gd name="T14" fmla="*/ 12 w 69"/>
                <a:gd name="T15" fmla="*/ 37 h 73"/>
                <a:gd name="T16" fmla="*/ 14 w 69"/>
                <a:gd name="T17" fmla="*/ 45 h 73"/>
                <a:gd name="T18" fmla="*/ 16 w 69"/>
                <a:gd name="T19" fmla="*/ 51 h 73"/>
                <a:gd name="T20" fmla="*/ 19 w 69"/>
                <a:gd name="T21" fmla="*/ 55 h 73"/>
                <a:gd name="T22" fmla="*/ 25 w 69"/>
                <a:gd name="T23" fmla="*/ 59 h 73"/>
                <a:gd name="T24" fmla="*/ 31 w 69"/>
                <a:gd name="T25" fmla="*/ 61 h 73"/>
                <a:gd name="T26" fmla="*/ 37 w 69"/>
                <a:gd name="T27" fmla="*/ 61 h 73"/>
                <a:gd name="T28" fmla="*/ 43 w 69"/>
                <a:gd name="T29" fmla="*/ 59 h 73"/>
                <a:gd name="T30" fmla="*/ 49 w 69"/>
                <a:gd name="T31" fmla="*/ 57 h 73"/>
                <a:gd name="T32" fmla="*/ 53 w 69"/>
                <a:gd name="T33" fmla="*/ 51 h 73"/>
                <a:gd name="T34" fmla="*/ 57 w 69"/>
                <a:gd name="T35" fmla="*/ 47 h 73"/>
                <a:gd name="T36" fmla="*/ 57 w 69"/>
                <a:gd name="T37" fmla="*/ 41 h 73"/>
                <a:gd name="T38" fmla="*/ 57 w 69"/>
                <a:gd name="T39" fmla="*/ 34 h 73"/>
                <a:gd name="T40" fmla="*/ 55 w 69"/>
                <a:gd name="T41" fmla="*/ 28 h 73"/>
                <a:gd name="T42" fmla="*/ 51 w 69"/>
                <a:gd name="T43" fmla="*/ 22 h 73"/>
                <a:gd name="T44" fmla="*/ 47 w 69"/>
                <a:gd name="T45" fmla="*/ 18 h 73"/>
                <a:gd name="T46" fmla="*/ 43 w 69"/>
                <a:gd name="T47" fmla="*/ 14 h 73"/>
                <a:gd name="T48" fmla="*/ 39 w 69"/>
                <a:gd name="T49" fmla="*/ 12 h 73"/>
                <a:gd name="T50" fmla="*/ 33 w 69"/>
                <a:gd name="T51" fmla="*/ 12 h 73"/>
                <a:gd name="T52" fmla="*/ 29 w 69"/>
                <a:gd name="T53" fmla="*/ 0 h 73"/>
                <a:gd name="T54" fmla="*/ 39 w 69"/>
                <a:gd name="T55" fmla="*/ 0 h 73"/>
                <a:gd name="T56" fmla="*/ 47 w 69"/>
                <a:gd name="T57" fmla="*/ 4 h 73"/>
                <a:gd name="T58" fmla="*/ 55 w 69"/>
                <a:gd name="T59" fmla="*/ 8 h 73"/>
                <a:gd name="T60" fmla="*/ 61 w 69"/>
                <a:gd name="T61" fmla="*/ 16 h 73"/>
                <a:gd name="T62" fmla="*/ 65 w 69"/>
                <a:gd name="T63" fmla="*/ 24 h 73"/>
                <a:gd name="T64" fmla="*/ 69 w 69"/>
                <a:gd name="T65" fmla="*/ 34 h 73"/>
                <a:gd name="T66" fmla="*/ 69 w 69"/>
                <a:gd name="T67" fmla="*/ 41 h 73"/>
                <a:gd name="T68" fmla="*/ 67 w 69"/>
                <a:gd name="T69" fmla="*/ 51 h 73"/>
                <a:gd name="T70" fmla="*/ 63 w 69"/>
                <a:gd name="T71" fmla="*/ 59 h 73"/>
                <a:gd name="T72" fmla="*/ 55 w 69"/>
                <a:gd name="T73" fmla="*/ 65 h 73"/>
                <a:gd name="T74" fmla="*/ 47 w 69"/>
                <a:gd name="T75" fmla="*/ 69 h 73"/>
                <a:gd name="T76" fmla="*/ 41 w 69"/>
                <a:gd name="T77" fmla="*/ 71 h 73"/>
                <a:gd name="T78" fmla="*/ 33 w 69"/>
                <a:gd name="T79" fmla="*/ 73 h 73"/>
                <a:gd name="T80" fmla="*/ 27 w 69"/>
                <a:gd name="T81" fmla="*/ 71 h 73"/>
                <a:gd name="T82" fmla="*/ 19 w 69"/>
                <a:gd name="T83" fmla="*/ 69 h 73"/>
                <a:gd name="T84" fmla="*/ 14 w 69"/>
                <a:gd name="T85" fmla="*/ 65 h 73"/>
                <a:gd name="T86" fmla="*/ 8 w 69"/>
                <a:gd name="T87" fmla="*/ 57 h 73"/>
                <a:gd name="T88" fmla="*/ 2 w 69"/>
                <a:gd name="T89" fmla="*/ 49 h 73"/>
                <a:gd name="T90" fmla="*/ 0 w 69"/>
                <a:gd name="T91" fmla="*/ 39 h 73"/>
                <a:gd name="T92" fmla="*/ 0 w 69"/>
                <a:gd name="T93" fmla="*/ 32 h 73"/>
                <a:gd name="T94" fmla="*/ 2 w 69"/>
                <a:gd name="T95" fmla="*/ 22 h 73"/>
                <a:gd name="T96" fmla="*/ 6 w 69"/>
                <a:gd name="T97" fmla="*/ 14 h 73"/>
                <a:gd name="T98" fmla="*/ 12 w 69"/>
                <a:gd name="T99" fmla="*/ 8 h 73"/>
                <a:gd name="T100" fmla="*/ 21 w 69"/>
                <a:gd name="T101" fmla="*/ 4 h 73"/>
                <a:gd name="T102" fmla="*/ 29 w 69"/>
                <a:gd name="T10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73">
                  <a:moveTo>
                    <a:pt x="33" y="12"/>
                  </a:moveTo>
                  <a:lnTo>
                    <a:pt x="29" y="12"/>
                  </a:lnTo>
                  <a:lnTo>
                    <a:pt x="25" y="14"/>
                  </a:lnTo>
                  <a:lnTo>
                    <a:pt x="19" y="16"/>
                  </a:lnTo>
                  <a:lnTo>
                    <a:pt x="16" y="22"/>
                  </a:lnTo>
                  <a:lnTo>
                    <a:pt x="12" y="26"/>
                  </a:lnTo>
                  <a:lnTo>
                    <a:pt x="12" y="32"/>
                  </a:lnTo>
                  <a:lnTo>
                    <a:pt x="12" y="37"/>
                  </a:lnTo>
                  <a:lnTo>
                    <a:pt x="14" y="45"/>
                  </a:lnTo>
                  <a:lnTo>
                    <a:pt x="16" y="51"/>
                  </a:lnTo>
                  <a:lnTo>
                    <a:pt x="19" y="55"/>
                  </a:lnTo>
                  <a:lnTo>
                    <a:pt x="25" y="59"/>
                  </a:lnTo>
                  <a:lnTo>
                    <a:pt x="31" y="61"/>
                  </a:lnTo>
                  <a:lnTo>
                    <a:pt x="37" y="61"/>
                  </a:lnTo>
                  <a:lnTo>
                    <a:pt x="43" y="59"/>
                  </a:lnTo>
                  <a:lnTo>
                    <a:pt x="49" y="57"/>
                  </a:lnTo>
                  <a:lnTo>
                    <a:pt x="53" y="51"/>
                  </a:lnTo>
                  <a:lnTo>
                    <a:pt x="57" y="47"/>
                  </a:lnTo>
                  <a:lnTo>
                    <a:pt x="57" y="41"/>
                  </a:lnTo>
                  <a:lnTo>
                    <a:pt x="57" y="34"/>
                  </a:lnTo>
                  <a:lnTo>
                    <a:pt x="55" y="28"/>
                  </a:lnTo>
                  <a:lnTo>
                    <a:pt x="51" y="22"/>
                  </a:lnTo>
                  <a:lnTo>
                    <a:pt x="47" y="18"/>
                  </a:lnTo>
                  <a:lnTo>
                    <a:pt x="43" y="14"/>
                  </a:lnTo>
                  <a:lnTo>
                    <a:pt x="39" y="12"/>
                  </a:lnTo>
                  <a:lnTo>
                    <a:pt x="33" y="12"/>
                  </a:lnTo>
                  <a:close/>
                  <a:moveTo>
                    <a:pt x="29" y="0"/>
                  </a:moveTo>
                  <a:lnTo>
                    <a:pt x="39" y="0"/>
                  </a:lnTo>
                  <a:lnTo>
                    <a:pt x="47" y="4"/>
                  </a:lnTo>
                  <a:lnTo>
                    <a:pt x="55" y="8"/>
                  </a:lnTo>
                  <a:lnTo>
                    <a:pt x="61" y="16"/>
                  </a:lnTo>
                  <a:lnTo>
                    <a:pt x="65" y="24"/>
                  </a:lnTo>
                  <a:lnTo>
                    <a:pt x="69" y="34"/>
                  </a:lnTo>
                  <a:lnTo>
                    <a:pt x="69" y="41"/>
                  </a:lnTo>
                  <a:lnTo>
                    <a:pt x="67" y="51"/>
                  </a:lnTo>
                  <a:lnTo>
                    <a:pt x="63" y="59"/>
                  </a:lnTo>
                  <a:lnTo>
                    <a:pt x="55" y="65"/>
                  </a:lnTo>
                  <a:lnTo>
                    <a:pt x="47" y="69"/>
                  </a:lnTo>
                  <a:lnTo>
                    <a:pt x="41" y="71"/>
                  </a:lnTo>
                  <a:lnTo>
                    <a:pt x="33" y="73"/>
                  </a:lnTo>
                  <a:lnTo>
                    <a:pt x="27" y="71"/>
                  </a:lnTo>
                  <a:lnTo>
                    <a:pt x="19" y="69"/>
                  </a:lnTo>
                  <a:lnTo>
                    <a:pt x="14" y="65"/>
                  </a:lnTo>
                  <a:lnTo>
                    <a:pt x="8" y="57"/>
                  </a:lnTo>
                  <a:lnTo>
                    <a:pt x="2" y="49"/>
                  </a:lnTo>
                  <a:lnTo>
                    <a:pt x="0" y="39"/>
                  </a:lnTo>
                  <a:lnTo>
                    <a:pt x="0" y="32"/>
                  </a:lnTo>
                  <a:lnTo>
                    <a:pt x="2" y="22"/>
                  </a:lnTo>
                  <a:lnTo>
                    <a:pt x="6" y="14"/>
                  </a:lnTo>
                  <a:lnTo>
                    <a:pt x="12" y="8"/>
                  </a:lnTo>
                  <a:lnTo>
                    <a:pt x="21" y="4"/>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7"/>
            <p:cNvSpPr>
              <a:spLocks/>
            </p:cNvSpPr>
            <p:nvPr/>
          </p:nvSpPr>
          <p:spPr bwMode="auto">
            <a:xfrm>
              <a:off x="2603501" y="4132263"/>
              <a:ext cx="112713" cy="117475"/>
            </a:xfrm>
            <a:custGeom>
              <a:avLst/>
              <a:gdLst>
                <a:gd name="T0" fmla="*/ 37 w 71"/>
                <a:gd name="T1" fmla="*/ 0 h 74"/>
                <a:gd name="T2" fmla="*/ 43 w 71"/>
                <a:gd name="T3" fmla="*/ 0 h 74"/>
                <a:gd name="T4" fmla="*/ 47 w 71"/>
                <a:gd name="T5" fmla="*/ 2 h 74"/>
                <a:gd name="T6" fmla="*/ 53 w 71"/>
                <a:gd name="T7" fmla="*/ 6 h 74"/>
                <a:gd name="T8" fmla="*/ 57 w 71"/>
                <a:gd name="T9" fmla="*/ 9 h 74"/>
                <a:gd name="T10" fmla="*/ 61 w 71"/>
                <a:gd name="T11" fmla="*/ 17 h 74"/>
                <a:gd name="T12" fmla="*/ 65 w 71"/>
                <a:gd name="T13" fmla="*/ 25 h 74"/>
                <a:gd name="T14" fmla="*/ 71 w 71"/>
                <a:gd name="T15" fmla="*/ 65 h 74"/>
                <a:gd name="T16" fmla="*/ 59 w 71"/>
                <a:gd name="T17" fmla="*/ 67 h 74"/>
                <a:gd name="T18" fmla="*/ 53 w 71"/>
                <a:gd name="T19" fmla="*/ 27 h 74"/>
                <a:gd name="T20" fmla="*/ 51 w 71"/>
                <a:gd name="T21" fmla="*/ 21 h 74"/>
                <a:gd name="T22" fmla="*/ 49 w 71"/>
                <a:gd name="T23" fmla="*/ 17 h 74"/>
                <a:gd name="T24" fmla="*/ 45 w 71"/>
                <a:gd name="T25" fmla="*/ 13 h 74"/>
                <a:gd name="T26" fmla="*/ 41 w 71"/>
                <a:gd name="T27" fmla="*/ 11 h 74"/>
                <a:gd name="T28" fmla="*/ 37 w 71"/>
                <a:gd name="T29" fmla="*/ 11 h 74"/>
                <a:gd name="T30" fmla="*/ 31 w 71"/>
                <a:gd name="T31" fmla="*/ 11 h 74"/>
                <a:gd name="T32" fmla="*/ 27 w 71"/>
                <a:gd name="T33" fmla="*/ 11 h 74"/>
                <a:gd name="T34" fmla="*/ 22 w 71"/>
                <a:gd name="T35" fmla="*/ 15 h 74"/>
                <a:gd name="T36" fmla="*/ 20 w 71"/>
                <a:gd name="T37" fmla="*/ 17 h 74"/>
                <a:gd name="T38" fmla="*/ 16 w 71"/>
                <a:gd name="T39" fmla="*/ 23 h 74"/>
                <a:gd name="T40" fmla="*/ 16 w 71"/>
                <a:gd name="T41" fmla="*/ 27 h 74"/>
                <a:gd name="T42" fmla="*/ 16 w 71"/>
                <a:gd name="T43" fmla="*/ 33 h 74"/>
                <a:gd name="T44" fmla="*/ 22 w 71"/>
                <a:gd name="T45" fmla="*/ 72 h 74"/>
                <a:gd name="T46" fmla="*/ 10 w 71"/>
                <a:gd name="T47" fmla="*/ 74 h 74"/>
                <a:gd name="T48" fmla="*/ 10 w 71"/>
                <a:gd name="T49" fmla="*/ 74 h 74"/>
                <a:gd name="T50" fmla="*/ 0 w 71"/>
                <a:gd name="T51" fmla="*/ 6 h 74"/>
                <a:gd name="T52" fmla="*/ 12 w 71"/>
                <a:gd name="T53" fmla="*/ 4 h 74"/>
                <a:gd name="T54" fmla="*/ 12 w 71"/>
                <a:gd name="T55" fmla="*/ 13 h 74"/>
                <a:gd name="T56" fmla="*/ 16 w 71"/>
                <a:gd name="T57" fmla="*/ 9 h 74"/>
                <a:gd name="T58" fmla="*/ 20 w 71"/>
                <a:gd name="T59" fmla="*/ 6 h 74"/>
                <a:gd name="T60" fmla="*/ 24 w 71"/>
                <a:gd name="T61" fmla="*/ 2 h 74"/>
                <a:gd name="T62" fmla="*/ 31 w 71"/>
                <a:gd name="T63" fmla="*/ 0 h 74"/>
                <a:gd name="T64" fmla="*/ 37 w 71"/>
                <a:gd name="T6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74">
                  <a:moveTo>
                    <a:pt x="37" y="0"/>
                  </a:moveTo>
                  <a:lnTo>
                    <a:pt x="43" y="0"/>
                  </a:lnTo>
                  <a:lnTo>
                    <a:pt x="47" y="2"/>
                  </a:lnTo>
                  <a:lnTo>
                    <a:pt x="53" y="6"/>
                  </a:lnTo>
                  <a:lnTo>
                    <a:pt x="57" y="9"/>
                  </a:lnTo>
                  <a:lnTo>
                    <a:pt x="61" y="17"/>
                  </a:lnTo>
                  <a:lnTo>
                    <a:pt x="65" y="25"/>
                  </a:lnTo>
                  <a:lnTo>
                    <a:pt x="71" y="65"/>
                  </a:lnTo>
                  <a:lnTo>
                    <a:pt x="59" y="67"/>
                  </a:lnTo>
                  <a:lnTo>
                    <a:pt x="53" y="27"/>
                  </a:lnTo>
                  <a:lnTo>
                    <a:pt x="51" y="21"/>
                  </a:lnTo>
                  <a:lnTo>
                    <a:pt x="49" y="17"/>
                  </a:lnTo>
                  <a:lnTo>
                    <a:pt x="45" y="13"/>
                  </a:lnTo>
                  <a:lnTo>
                    <a:pt x="41" y="11"/>
                  </a:lnTo>
                  <a:lnTo>
                    <a:pt x="37" y="11"/>
                  </a:lnTo>
                  <a:lnTo>
                    <a:pt x="31" y="11"/>
                  </a:lnTo>
                  <a:lnTo>
                    <a:pt x="27" y="11"/>
                  </a:lnTo>
                  <a:lnTo>
                    <a:pt x="22" y="15"/>
                  </a:lnTo>
                  <a:lnTo>
                    <a:pt x="20" y="17"/>
                  </a:lnTo>
                  <a:lnTo>
                    <a:pt x="16" y="23"/>
                  </a:lnTo>
                  <a:lnTo>
                    <a:pt x="16" y="27"/>
                  </a:lnTo>
                  <a:lnTo>
                    <a:pt x="16" y="33"/>
                  </a:lnTo>
                  <a:lnTo>
                    <a:pt x="22" y="72"/>
                  </a:lnTo>
                  <a:lnTo>
                    <a:pt x="10" y="74"/>
                  </a:lnTo>
                  <a:lnTo>
                    <a:pt x="10" y="74"/>
                  </a:lnTo>
                  <a:lnTo>
                    <a:pt x="0" y="6"/>
                  </a:lnTo>
                  <a:lnTo>
                    <a:pt x="12" y="4"/>
                  </a:lnTo>
                  <a:lnTo>
                    <a:pt x="12" y="13"/>
                  </a:lnTo>
                  <a:lnTo>
                    <a:pt x="16" y="9"/>
                  </a:lnTo>
                  <a:lnTo>
                    <a:pt x="20" y="6"/>
                  </a:lnTo>
                  <a:lnTo>
                    <a:pt x="24" y="2"/>
                  </a:lnTo>
                  <a:lnTo>
                    <a:pt x="31"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8"/>
            <p:cNvSpPr>
              <a:spLocks noEditPoints="1"/>
            </p:cNvSpPr>
            <p:nvPr/>
          </p:nvSpPr>
          <p:spPr bwMode="auto">
            <a:xfrm>
              <a:off x="3568701" y="5192713"/>
              <a:ext cx="155575" cy="144463"/>
            </a:xfrm>
            <a:custGeom>
              <a:avLst/>
              <a:gdLst>
                <a:gd name="T0" fmla="*/ 18 w 98"/>
                <a:gd name="T1" fmla="*/ 14 h 91"/>
                <a:gd name="T2" fmla="*/ 12 w 98"/>
                <a:gd name="T3" fmla="*/ 40 h 91"/>
                <a:gd name="T4" fmla="*/ 12 w 98"/>
                <a:gd name="T5" fmla="*/ 40 h 91"/>
                <a:gd name="T6" fmla="*/ 10 w 98"/>
                <a:gd name="T7" fmla="*/ 48 h 91"/>
                <a:gd name="T8" fmla="*/ 12 w 98"/>
                <a:gd name="T9" fmla="*/ 56 h 91"/>
                <a:gd name="T10" fmla="*/ 16 w 98"/>
                <a:gd name="T11" fmla="*/ 63 h 91"/>
                <a:gd name="T12" fmla="*/ 20 w 98"/>
                <a:gd name="T13" fmla="*/ 69 h 91"/>
                <a:gd name="T14" fmla="*/ 28 w 98"/>
                <a:gd name="T15" fmla="*/ 75 h 91"/>
                <a:gd name="T16" fmla="*/ 35 w 98"/>
                <a:gd name="T17" fmla="*/ 77 h 91"/>
                <a:gd name="T18" fmla="*/ 45 w 98"/>
                <a:gd name="T19" fmla="*/ 79 h 91"/>
                <a:gd name="T20" fmla="*/ 53 w 98"/>
                <a:gd name="T21" fmla="*/ 79 h 91"/>
                <a:gd name="T22" fmla="*/ 61 w 98"/>
                <a:gd name="T23" fmla="*/ 77 h 91"/>
                <a:gd name="T24" fmla="*/ 69 w 98"/>
                <a:gd name="T25" fmla="*/ 71 h 91"/>
                <a:gd name="T26" fmla="*/ 75 w 98"/>
                <a:gd name="T27" fmla="*/ 65 h 91"/>
                <a:gd name="T28" fmla="*/ 77 w 98"/>
                <a:gd name="T29" fmla="*/ 58 h 91"/>
                <a:gd name="T30" fmla="*/ 85 w 98"/>
                <a:gd name="T31" fmla="*/ 32 h 91"/>
                <a:gd name="T32" fmla="*/ 18 w 98"/>
                <a:gd name="T33" fmla="*/ 14 h 91"/>
                <a:gd name="T34" fmla="*/ 12 w 98"/>
                <a:gd name="T35" fmla="*/ 0 h 91"/>
                <a:gd name="T36" fmla="*/ 12 w 98"/>
                <a:gd name="T37" fmla="*/ 0 h 91"/>
                <a:gd name="T38" fmla="*/ 98 w 98"/>
                <a:gd name="T39" fmla="*/ 24 h 91"/>
                <a:gd name="T40" fmla="*/ 98 w 98"/>
                <a:gd name="T41" fmla="*/ 24 h 91"/>
                <a:gd name="T42" fmla="*/ 89 w 98"/>
                <a:gd name="T43" fmla="*/ 61 h 91"/>
                <a:gd name="T44" fmla="*/ 85 w 98"/>
                <a:gd name="T45" fmla="*/ 69 h 91"/>
                <a:gd name="T46" fmla="*/ 81 w 98"/>
                <a:gd name="T47" fmla="*/ 75 h 91"/>
                <a:gd name="T48" fmla="*/ 75 w 98"/>
                <a:gd name="T49" fmla="*/ 81 h 91"/>
                <a:gd name="T50" fmla="*/ 69 w 98"/>
                <a:gd name="T51" fmla="*/ 85 h 91"/>
                <a:gd name="T52" fmla="*/ 59 w 98"/>
                <a:gd name="T53" fmla="*/ 89 h 91"/>
                <a:gd name="T54" fmla="*/ 47 w 98"/>
                <a:gd name="T55" fmla="*/ 91 h 91"/>
                <a:gd name="T56" fmla="*/ 41 w 98"/>
                <a:gd name="T57" fmla="*/ 91 h 91"/>
                <a:gd name="T58" fmla="*/ 33 w 98"/>
                <a:gd name="T59" fmla="*/ 89 h 91"/>
                <a:gd name="T60" fmla="*/ 24 w 98"/>
                <a:gd name="T61" fmla="*/ 85 h 91"/>
                <a:gd name="T62" fmla="*/ 16 w 98"/>
                <a:gd name="T63" fmla="*/ 81 h 91"/>
                <a:gd name="T64" fmla="*/ 10 w 98"/>
                <a:gd name="T65" fmla="*/ 75 h 91"/>
                <a:gd name="T66" fmla="*/ 4 w 98"/>
                <a:gd name="T67" fmla="*/ 67 h 91"/>
                <a:gd name="T68" fmla="*/ 2 w 98"/>
                <a:gd name="T69" fmla="*/ 59 h 91"/>
                <a:gd name="T70" fmla="*/ 0 w 98"/>
                <a:gd name="T71" fmla="*/ 52 h 91"/>
                <a:gd name="T72" fmla="*/ 0 w 98"/>
                <a:gd name="T73" fmla="*/ 44 h 91"/>
                <a:gd name="T74" fmla="*/ 0 w 98"/>
                <a:gd name="T75" fmla="*/ 36 h 91"/>
                <a:gd name="T76" fmla="*/ 12 w 98"/>
                <a:gd name="T7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91">
                  <a:moveTo>
                    <a:pt x="18" y="14"/>
                  </a:moveTo>
                  <a:lnTo>
                    <a:pt x="12" y="40"/>
                  </a:lnTo>
                  <a:lnTo>
                    <a:pt x="12" y="40"/>
                  </a:lnTo>
                  <a:lnTo>
                    <a:pt x="10" y="48"/>
                  </a:lnTo>
                  <a:lnTo>
                    <a:pt x="12" y="56"/>
                  </a:lnTo>
                  <a:lnTo>
                    <a:pt x="16" y="63"/>
                  </a:lnTo>
                  <a:lnTo>
                    <a:pt x="20" y="69"/>
                  </a:lnTo>
                  <a:lnTo>
                    <a:pt x="28" y="75"/>
                  </a:lnTo>
                  <a:lnTo>
                    <a:pt x="35" y="77"/>
                  </a:lnTo>
                  <a:lnTo>
                    <a:pt x="45" y="79"/>
                  </a:lnTo>
                  <a:lnTo>
                    <a:pt x="53" y="79"/>
                  </a:lnTo>
                  <a:lnTo>
                    <a:pt x="61" y="77"/>
                  </a:lnTo>
                  <a:lnTo>
                    <a:pt x="69" y="71"/>
                  </a:lnTo>
                  <a:lnTo>
                    <a:pt x="75" y="65"/>
                  </a:lnTo>
                  <a:lnTo>
                    <a:pt x="77" y="58"/>
                  </a:lnTo>
                  <a:lnTo>
                    <a:pt x="85" y="32"/>
                  </a:lnTo>
                  <a:lnTo>
                    <a:pt x="18" y="14"/>
                  </a:lnTo>
                  <a:close/>
                  <a:moveTo>
                    <a:pt x="12" y="0"/>
                  </a:moveTo>
                  <a:lnTo>
                    <a:pt x="12" y="0"/>
                  </a:lnTo>
                  <a:lnTo>
                    <a:pt x="98" y="24"/>
                  </a:lnTo>
                  <a:lnTo>
                    <a:pt x="98" y="24"/>
                  </a:lnTo>
                  <a:lnTo>
                    <a:pt x="89" y="61"/>
                  </a:lnTo>
                  <a:lnTo>
                    <a:pt x="85" y="69"/>
                  </a:lnTo>
                  <a:lnTo>
                    <a:pt x="81" y="75"/>
                  </a:lnTo>
                  <a:lnTo>
                    <a:pt x="75" y="81"/>
                  </a:lnTo>
                  <a:lnTo>
                    <a:pt x="69" y="85"/>
                  </a:lnTo>
                  <a:lnTo>
                    <a:pt x="59" y="89"/>
                  </a:lnTo>
                  <a:lnTo>
                    <a:pt x="47" y="91"/>
                  </a:lnTo>
                  <a:lnTo>
                    <a:pt x="41" y="91"/>
                  </a:lnTo>
                  <a:lnTo>
                    <a:pt x="33" y="89"/>
                  </a:lnTo>
                  <a:lnTo>
                    <a:pt x="24" y="85"/>
                  </a:lnTo>
                  <a:lnTo>
                    <a:pt x="16" y="81"/>
                  </a:lnTo>
                  <a:lnTo>
                    <a:pt x="10" y="75"/>
                  </a:lnTo>
                  <a:lnTo>
                    <a:pt x="4" y="67"/>
                  </a:lnTo>
                  <a:lnTo>
                    <a:pt x="2" y="59"/>
                  </a:lnTo>
                  <a:lnTo>
                    <a:pt x="0" y="52"/>
                  </a:lnTo>
                  <a:lnTo>
                    <a:pt x="0" y="44"/>
                  </a:lnTo>
                  <a:lnTo>
                    <a:pt x="0" y="36"/>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9"/>
            <p:cNvSpPr>
              <a:spLocks noEditPoints="1"/>
            </p:cNvSpPr>
            <p:nvPr/>
          </p:nvSpPr>
          <p:spPr bwMode="auto">
            <a:xfrm>
              <a:off x="3487738" y="5395913"/>
              <a:ext cx="112713" cy="112713"/>
            </a:xfrm>
            <a:custGeom>
              <a:avLst/>
              <a:gdLst>
                <a:gd name="T0" fmla="*/ 51 w 71"/>
                <a:gd name="T1" fmla="*/ 20 h 71"/>
                <a:gd name="T2" fmla="*/ 29 w 71"/>
                <a:gd name="T3" fmla="*/ 57 h 71"/>
                <a:gd name="T4" fmla="*/ 37 w 71"/>
                <a:gd name="T5" fmla="*/ 59 h 71"/>
                <a:gd name="T6" fmla="*/ 45 w 71"/>
                <a:gd name="T7" fmla="*/ 57 h 71"/>
                <a:gd name="T8" fmla="*/ 49 w 71"/>
                <a:gd name="T9" fmla="*/ 55 h 71"/>
                <a:gd name="T10" fmla="*/ 53 w 71"/>
                <a:gd name="T11" fmla="*/ 51 h 71"/>
                <a:gd name="T12" fmla="*/ 57 w 71"/>
                <a:gd name="T13" fmla="*/ 48 h 71"/>
                <a:gd name="T14" fmla="*/ 61 w 71"/>
                <a:gd name="T15" fmla="*/ 40 h 71"/>
                <a:gd name="T16" fmla="*/ 61 w 71"/>
                <a:gd name="T17" fmla="*/ 32 h 71"/>
                <a:gd name="T18" fmla="*/ 57 w 71"/>
                <a:gd name="T19" fmla="*/ 24 h 71"/>
                <a:gd name="T20" fmla="*/ 51 w 71"/>
                <a:gd name="T21" fmla="*/ 20 h 71"/>
                <a:gd name="T22" fmla="*/ 35 w 71"/>
                <a:gd name="T23" fmla="*/ 0 h 71"/>
                <a:gd name="T24" fmla="*/ 43 w 71"/>
                <a:gd name="T25" fmla="*/ 2 h 71"/>
                <a:gd name="T26" fmla="*/ 53 w 71"/>
                <a:gd name="T27" fmla="*/ 6 h 71"/>
                <a:gd name="T28" fmla="*/ 61 w 71"/>
                <a:gd name="T29" fmla="*/ 12 h 71"/>
                <a:gd name="T30" fmla="*/ 67 w 71"/>
                <a:gd name="T31" fmla="*/ 18 h 71"/>
                <a:gd name="T32" fmla="*/ 71 w 71"/>
                <a:gd name="T33" fmla="*/ 26 h 71"/>
                <a:gd name="T34" fmla="*/ 71 w 71"/>
                <a:gd name="T35" fmla="*/ 36 h 71"/>
                <a:gd name="T36" fmla="*/ 71 w 71"/>
                <a:gd name="T37" fmla="*/ 44 h 71"/>
                <a:gd name="T38" fmla="*/ 67 w 71"/>
                <a:gd name="T39" fmla="*/ 53 h 71"/>
                <a:gd name="T40" fmla="*/ 61 w 71"/>
                <a:gd name="T41" fmla="*/ 61 h 71"/>
                <a:gd name="T42" fmla="*/ 53 w 71"/>
                <a:gd name="T43" fmla="*/ 65 h 71"/>
                <a:gd name="T44" fmla="*/ 45 w 71"/>
                <a:gd name="T45" fmla="*/ 69 h 71"/>
                <a:gd name="T46" fmla="*/ 37 w 71"/>
                <a:gd name="T47" fmla="*/ 71 h 71"/>
                <a:gd name="T48" fmla="*/ 27 w 71"/>
                <a:gd name="T49" fmla="*/ 69 h 71"/>
                <a:gd name="T50" fmla="*/ 20 w 71"/>
                <a:gd name="T51" fmla="*/ 65 h 71"/>
                <a:gd name="T52" fmla="*/ 14 w 71"/>
                <a:gd name="T53" fmla="*/ 63 h 71"/>
                <a:gd name="T54" fmla="*/ 16 w 71"/>
                <a:gd name="T55" fmla="*/ 61 h 71"/>
                <a:gd name="T56" fmla="*/ 43 w 71"/>
                <a:gd name="T57" fmla="*/ 14 h 71"/>
                <a:gd name="T58" fmla="*/ 35 w 71"/>
                <a:gd name="T59" fmla="*/ 12 h 71"/>
                <a:gd name="T60" fmla="*/ 27 w 71"/>
                <a:gd name="T61" fmla="*/ 12 h 71"/>
                <a:gd name="T62" fmla="*/ 21 w 71"/>
                <a:gd name="T63" fmla="*/ 14 h 71"/>
                <a:gd name="T64" fmla="*/ 18 w 71"/>
                <a:gd name="T65" fmla="*/ 18 h 71"/>
                <a:gd name="T66" fmla="*/ 14 w 71"/>
                <a:gd name="T67" fmla="*/ 24 h 71"/>
                <a:gd name="T68" fmla="*/ 10 w 71"/>
                <a:gd name="T69" fmla="*/ 32 h 71"/>
                <a:gd name="T70" fmla="*/ 10 w 71"/>
                <a:gd name="T71" fmla="*/ 38 h 71"/>
                <a:gd name="T72" fmla="*/ 14 w 71"/>
                <a:gd name="T73" fmla="*/ 46 h 71"/>
                <a:gd name="T74" fmla="*/ 14 w 71"/>
                <a:gd name="T75" fmla="*/ 46 h 71"/>
                <a:gd name="T76" fmla="*/ 14 w 71"/>
                <a:gd name="T77" fmla="*/ 46 h 71"/>
                <a:gd name="T78" fmla="*/ 8 w 71"/>
                <a:gd name="T79" fmla="*/ 57 h 71"/>
                <a:gd name="T80" fmla="*/ 8 w 71"/>
                <a:gd name="T81" fmla="*/ 55 h 71"/>
                <a:gd name="T82" fmla="*/ 2 w 71"/>
                <a:gd name="T83" fmla="*/ 48 h 71"/>
                <a:gd name="T84" fmla="*/ 0 w 71"/>
                <a:gd name="T85" fmla="*/ 38 h 71"/>
                <a:gd name="T86" fmla="*/ 0 w 71"/>
                <a:gd name="T87" fmla="*/ 32 h 71"/>
                <a:gd name="T88" fmla="*/ 2 w 71"/>
                <a:gd name="T89" fmla="*/ 26 h 71"/>
                <a:gd name="T90" fmla="*/ 4 w 71"/>
                <a:gd name="T91" fmla="*/ 18 h 71"/>
                <a:gd name="T92" fmla="*/ 10 w 71"/>
                <a:gd name="T93" fmla="*/ 10 h 71"/>
                <a:gd name="T94" fmla="*/ 18 w 71"/>
                <a:gd name="T95" fmla="*/ 4 h 71"/>
                <a:gd name="T96" fmla="*/ 25 w 71"/>
                <a:gd name="T97" fmla="*/ 2 h 71"/>
                <a:gd name="T98" fmla="*/ 35 w 71"/>
                <a:gd name="T9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1">
                  <a:moveTo>
                    <a:pt x="51" y="20"/>
                  </a:moveTo>
                  <a:lnTo>
                    <a:pt x="29" y="57"/>
                  </a:lnTo>
                  <a:lnTo>
                    <a:pt x="37" y="59"/>
                  </a:lnTo>
                  <a:lnTo>
                    <a:pt x="45" y="57"/>
                  </a:lnTo>
                  <a:lnTo>
                    <a:pt x="49" y="55"/>
                  </a:lnTo>
                  <a:lnTo>
                    <a:pt x="53" y="51"/>
                  </a:lnTo>
                  <a:lnTo>
                    <a:pt x="57" y="48"/>
                  </a:lnTo>
                  <a:lnTo>
                    <a:pt x="61" y="40"/>
                  </a:lnTo>
                  <a:lnTo>
                    <a:pt x="61" y="32"/>
                  </a:lnTo>
                  <a:lnTo>
                    <a:pt x="57" y="24"/>
                  </a:lnTo>
                  <a:lnTo>
                    <a:pt x="51" y="20"/>
                  </a:lnTo>
                  <a:close/>
                  <a:moveTo>
                    <a:pt x="35" y="0"/>
                  </a:moveTo>
                  <a:lnTo>
                    <a:pt x="43" y="2"/>
                  </a:lnTo>
                  <a:lnTo>
                    <a:pt x="53" y="6"/>
                  </a:lnTo>
                  <a:lnTo>
                    <a:pt x="61" y="12"/>
                  </a:lnTo>
                  <a:lnTo>
                    <a:pt x="67" y="18"/>
                  </a:lnTo>
                  <a:lnTo>
                    <a:pt x="71" y="26"/>
                  </a:lnTo>
                  <a:lnTo>
                    <a:pt x="71" y="36"/>
                  </a:lnTo>
                  <a:lnTo>
                    <a:pt x="71" y="44"/>
                  </a:lnTo>
                  <a:lnTo>
                    <a:pt x="67" y="53"/>
                  </a:lnTo>
                  <a:lnTo>
                    <a:pt x="61" y="61"/>
                  </a:lnTo>
                  <a:lnTo>
                    <a:pt x="53" y="65"/>
                  </a:lnTo>
                  <a:lnTo>
                    <a:pt x="45" y="69"/>
                  </a:lnTo>
                  <a:lnTo>
                    <a:pt x="37" y="71"/>
                  </a:lnTo>
                  <a:lnTo>
                    <a:pt x="27" y="69"/>
                  </a:lnTo>
                  <a:lnTo>
                    <a:pt x="20" y="65"/>
                  </a:lnTo>
                  <a:lnTo>
                    <a:pt x="14" y="63"/>
                  </a:lnTo>
                  <a:lnTo>
                    <a:pt x="16" y="61"/>
                  </a:lnTo>
                  <a:lnTo>
                    <a:pt x="43" y="14"/>
                  </a:lnTo>
                  <a:lnTo>
                    <a:pt x="35" y="12"/>
                  </a:lnTo>
                  <a:lnTo>
                    <a:pt x="27" y="12"/>
                  </a:lnTo>
                  <a:lnTo>
                    <a:pt x="21" y="14"/>
                  </a:lnTo>
                  <a:lnTo>
                    <a:pt x="18" y="18"/>
                  </a:lnTo>
                  <a:lnTo>
                    <a:pt x="14" y="24"/>
                  </a:lnTo>
                  <a:lnTo>
                    <a:pt x="10" y="32"/>
                  </a:lnTo>
                  <a:lnTo>
                    <a:pt x="10" y="38"/>
                  </a:lnTo>
                  <a:lnTo>
                    <a:pt x="14" y="46"/>
                  </a:lnTo>
                  <a:lnTo>
                    <a:pt x="14" y="46"/>
                  </a:lnTo>
                  <a:lnTo>
                    <a:pt x="14" y="46"/>
                  </a:lnTo>
                  <a:lnTo>
                    <a:pt x="8" y="57"/>
                  </a:lnTo>
                  <a:lnTo>
                    <a:pt x="8" y="55"/>
                  </a:lnTo>
                  <a:lnTo>
                    <a:pt x="2" y="48"/>
                  </a:lnTo>
                  <a:lnTo>
                    <a:pt x="0" y="38"/>
                  </a:lnTo>
                  <a:lnTo>
                    <a:pt x="0" y="32"/>
                  </a:lnTo>
                  <a:lnTo>
                    <a:pt x="2" y="26"/>
                  </a:lnTo>
                  <a:lnTo>
                    <a:pt x="4" y="18"/>
                  </a:lnTo>
                  <a:lnTo>
                    <a:pt x="10" y="10"/>
                  </a:lnTo>
                  <a:lnTo>
                    <a:pt x="18" y="4"/>
                  </a:lnTo>
                  <a:lnTo>
                    <a:pt x="25" y="2"/>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40"/>
            <p:cNvSpPr>
              <a:spLocks/>
            </p:cNvSpPr>
            <p:nvPr/>
          </p:nvSpPr>
          <p:spPr bwMode="auto">
            <a:xfrm>
              <a:off x="3381376" y="5540375"/>
              <a:ext cx="115888" cy="112713"/>
            </a:xfrm>
            <a:custGeom>
              <a:avLst/>
              <a:gdLst>
                <a:gd name="T0" fmla="*/ 41 w 73"/>
                <a:gd name="T1" fmla="*/ 2 h 71"/>
                <a:gd name="T2" fmla="*/ 47 w 73"/>
                <a:gd name="T3" fmla="*/ 6 h 71"/>
                <a:gd name="T4" fmla="*/ 39 w 73"/>
                <a:gd name="T5" fmla="*/ 14 h 71"/>
                <a:gd name="T6" fmla="*/ 29 w 73"/>
                <a:gd name="T7" fmla="*/ 12 h 71"/>
                <a:gd name="T8" fmla="*/ 18 w 73"/>
                <a:gd name="T9" fmla="*/ 18 h 71"/>
                <a:gd name="T10" fmla="*/ 12 w 73"/>
                <a:gd name="T11" fmla="*/ 27 h 71"/>
                <a:gd name="T12" fmla="*/ 12 w 73"/>
                <a:gd name="T13" fmla="*/ 35 h 71"/>
                <a:gd name="T14" fmla="*/ 16 w 73"/>
                <a:gd name="T15" fmla="*/ 39 h 71"/>
                <a:gd name="T16" fmla="*/ 24 w 73"/>
                <a:gd name="T17" fmla="*/ 39 h 71"/>
                <a:gd name="T18" fmla="*/ 37 w 73"/>
                <a:gd name="T19" fmla="*/ 29 h 71"/>
                <a:gd name="T20" fmla="*/ 51 w 73"/>
                <a:gd name="T21" fmla="*/ 21 h 71"/>
                <a:gd name="T22" fmla="*/ 57 w 73"/>
                <a:gd name="T23" fmla="*/ 21 h 71"/>
                <a:gd name="T24" fmla="*/ 67 w 73"/>
                <a:gd name="T25" fmla="*/ 25 h 71"/>
                <a:gd name="T26" fmla="*/ 73 w 73"/>
                <a:gd name="T27" fmla="*/ 35 h 71"/>
                <a:gd name="T28" fmla="*/ 71 w 73"/>
                <a:gd name="T29" fmla="*/ 47 h 71"/>
                <a:gd name="T30" fmla="*/ 63 w 73"/>
                <a:gd name="T31" fmla="*/ 59 h 71"/>
                <a:gd name="T32" fmla="*/ 51 w 73"/>
                <a:gd name="T33" fmla="*/ 69 h 71"/>
                <a:gd name="T34" fmla="*/ 43 w 73"/>
                <a:gd name="T35" fmla="*/ 71 h 71"/>
                <a:gd name="T36" fmla="*/ 29 w 73"/>
                <a:gd name="T37" fmla="*/ 67 h 71"/>
                <a:gd name="T38" fmla="*/ 37 w 73"/>
                <a:gd name="T39" fmla="*/ 57 h 71"/>
                <a:gd name="T40" fmla="*/ 43 w 73"/>
                <a:gd name="T41" fmla="*/ 59 h 71"/>
                <a:gd name="T42" fmla="*/ 51 w 73"/>
                <a:gd name="T43" fmla="*/ 57 h 71"/>
                <a:gd name="T44" fmla="*/ 61 w 73"/>
                <a:gd name="T45" fmla="*/ 47 h 71"/>
                <a:gd name="T46" fmla="*/ 61 w 73"/>
                <a:gd name="T47" fmla="*/ 37 h 71"/>
                <a:gd name="T48" fmla="*/ 57 w 73"/>
                <a:gd name="T49" fmla="*/ 33 h 71"/>
                <a:gd name="T50" fmla="*/ 49 w 73"/>
                <a:gd name="T51" fmla="*/ 35 h 71"/>
                <a:gd name="T52" fmla="*/ 37 w 73"/>
                <a:gd name="T53" fmla="*/ 43 h 71"/>
                <a:gd name="T54" fmla="*/ 22 w 73"/>
                <a:gd name="T55" fmla="*/ 51 h 71"/>
                <a:gd name="T56" fmla="*/ 16 w 73"/>
                <a:gd name="T57" fmla="*/ 51 h 71"/>
                <a:gd name="T58" fmla="*/ 6 w 73"/>
                <a:gd name="T59" fmla="*/ 47 h 71"/>
                <a:gd name="T60" fmla="*/ 0 w 73"/>
                <a:gd name="T61" fmla="*/ 37 h 71"/>
                <a:gd name="T62" fmla="*/ 2 w 73"/>
                <a:gd name="T63" fmla="*/ 25 h 71"/>
                <a:gd name="T64" fmla="*/ 10 w 73"/>
                <a:gd name="T65" fmla="*/ 12 h 71"/>
                <a:gd name="T66" fmla="*/ 24 w 73"/>
                <a:gd name="T67" fmla="*/ 2 h 71"/>
                <a:gd name="T68" fmla="*/ 35 w 73"/>
                <a:gd name="T6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71">
                  <a:moveTo>
                    <a:pt x="35" y="0"/>
                  </a:moveTo>
                  <a:lnTo>
                    <a:pt x="41" y="2"/>
                  </a:lnTo>
                  <a:lnTo>
                    <a:pt x="47" y="6"/>
                  </a:lnTo>
                  <a:lnTo>
                    <a:pt x="47" y="6"/>
                  </a:lnTo>
                  <a:lnTo>
                    <a:pt x="39" y="14"/>
                  </a:lnTo>
                  <a:lnTo>
                    <a:pt x="39" y="14"/>
                  </a:lnTo>
                  <a:lnTo>
                    <a:pt x="33" y="12"/>
                  </a:lnTo>
                  <a:lnTo>
                    <a:pt x="29" y="12"/>
                  </a:lnTo>
                  <a:lnTo>
                    <a:pt x="24" y="14"/>
                  </a:lnTo>
                  <a:lnTo>
                    <a:pt x="18" y="18"/>
                  </a:lnTo>
                  <a:lnTo>
                    <a:pt x="14" y="23"/>
                  </a:lnTo>
                  <a:lnTo>
                    <a:pt x="12" y="27"/>
                  </a:lnTo>
                  <a:lnTo>
                    <a:pt x="10" y="31"/>
                  </a:lnTo>
                  <a:lnTo>
                    <a:pt x="12" y="35"/>
                  </a:lnTo>
                  <a:lnTo>
                    <a:pt x="14" y="37"/>
                  </a:lnTo>
                  <a:lnTo>
                    <a:pt x="16" y="39"/>
                  </a:lnTo>
                  <a:lnTo>
                    <a:pt x="20" y="39"/>
                  </a:lnTo>
                  <a:lnTo>
                    <a:pt x="24" y="39"/>
                  </a:lnTo>
                  <a:lnTo>
                    <a:pt x="27" y="35"/>
                  </a:lnTo>
                  <a:lnTo>
                    <a:pt x="37" y="29"/>
                  </a:lnTo>
                  <a:lnTo>
                    <a:pt x="47" y="23"/>
                  </a:lnTo>
                  <a:lnTo>
                    <a:pt x="51" y="21"/>
                  </a:lnTo>
                  <a:lnTo>
                    <a:pt x="57" y="21"/>
                  </a:lnTo>
                  <a:lnTo>
                    <a:pt x="57" y="21"/>
                  </a:lnTo>
                  <a:lnTo>
                    <a:pt x="61" y="21"/>
                  </a:lnTo>
                  <a:lnTo>
                    <a:pt x="67" y="25"/>
                  </a:lnTo>
                  <a:lnTo>
                    <a:pt x="71" y="29"/>
                  </a:lnTo>
                  <a:lnTo>
                    <a:pt x="73" y="35"/>
                  </a:lnTo>
                  <a:lnTo>
                    <a:pt x="73" y="41"/>
                  </a:lnTo>
                  <a:lnTo>
                    <a:pt x="71" y="47"/>
                  </a:lnTo>
                  <a:lnTo>
                    <a:pt x="69" y="53"/>
                  </a:lnTo>
                  <a:lnTo>
                    <a:pt x="63" y="59"/>
                  </a:lnTo>
                  <a:lnTo>
                    <a:pt x="57" y="65"/>
                  </a:lnTo>
                  <a:lnTo>
                    <a:pt x="51" y="69"/>
                  </a:lnTo>
                  <a:lnTo>
                    <a:pt x="45" y="71"/>
                  </a:lnTo>
                  <a:lnTo>
                    <a:pt x="43" y="71"/>
                  </a:lnTo>
                  <a:lnTo>
                    <a:pt x="35" y="69"/>
                  </a:lnTo>
                  <a:lnTo>
                    <a:pt x="29" y="67"/>
                  </a:lnTo>
                  <a:lnTo>
                    <a:pt x="29" y="65"/>
                  </a:lnTo>
                  <a:lnTo>
                    <a:pt x="37" y="57"/>
                  </a:lnTo>
                  <a:lnTo>
                    <a:pt x="37" y="57"/>
                  </a:lnTo>
                  <a:lnTo>
                    <a:pt x="43" y="59"/>
                  </a:lnTo>
                  <a:lnTo>
                    <a:pt x="47" y="59"/>
                  </a:lnTo>
                  <a:lnTo>
                    <a:pt x="51" y="57"/>
                  </a:lnTo>
                  <a:lnTo>
                    <a:pt x="57" y="51"/>
                  </a:lnTo>
                  <a:lnTo>
                    <a:pt x="61" y="47"/>
                  </a:lnTo>
                  <a:lnTo>
                    <a:pt x="63" y="41"/>
                  </a:lnTo>
                  <a:lnTo>
                    <a:pt x="61" y="37"/>
                  </a:lnTo>
                  <a:lnTo>
                    <a:pt x="59" y="35"/>
                  </a:lnTo>
                  <a:lnTo>
                    <a:pt x="57" y="33"/>
                  </a:lnTo>
                  <a:lnTo>
                    <a:pt x="53" y="33"/>
                  </a:lnTo>
                  <a:lnTo>
                    <a:pt x="49" y="35"/>
                  </a:lnTo>
                  <a:lnTo>
                    <a:pt x="45" y="37"/>
                  </a:lnTo>
                  <a:lnTo>
                    <a:pt x="37" y="43"/>
                  </a:lnTo>
                  <a:lnTo>
                    <a:pt x="27" y="49"/>
                  </a:lnTo>
                  <a:lnTo>
                    <a:pt x="22" y="51"/>
                  </a:lnTo>
                  <a:lnTo>
                    <a:pt x="16" y="51"/>
                  </a:lnTo>
                  <a:lnTo>
                    <a:pt x="16" y="51"/>
                  </a:lnTo>
                  <a:lnTo>
                    <a:pt x="12" y="51"/>
                  </a:lnTo>
                  <a:lnTo>
                    <a:pt x="6" y="47"/>
                  </a:lnTo>
                  <a:lnTo>
                    <a:pt x="2" y="43"/>
                  </a:lnTo>
                  <a:lnTo>
                    <a:pt x="0" y="37"/>
                  </a:lnTo>
                  <a:lnTo>
                    <a:pt x="0" y="31"/>
                  </a:lnTo>
                  <a:lnTo>
                    <a:pt x="2" y="25"/>
                  </a:lnTo>
                  <a:lnTo>
                    <a:pt x="4" y="18"/>
                  </a:lnTo>
                  <a:lnTo>
                    <a:pt x="10" y="12"/>
                  </a:lnTo>
                  <a:lnTo>
                    <a:pt x="16" y="6"/>
                  </a:lnTo>
                  <a:lnTo>
                    <a:pt x="24" y="2"/>
                  </a:lnTo>
                  <a:lnTo>
                    <a:pt x="29" y="0"/>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1"/>
            <p:cNvSpPr>
              <a:spLocks/>
            </p:cNvSpPr>
            <p:nvPr/>
          </p:nvSpPr>
          <p:spPr bwMode="auto">
            <a:xfrm>
              <a:off x="3371851" y="5743575"/>
              <a:ext cx="31750" cy="26988"/>
            </a:xfrm>
            <a:custGeom>
              <a:avLst/>
              <a:gdLst>
                <a:gd name="T0" fmla="*/ 10 w 20"/>
                <a:gd name="T1" fmla="*/ 0 h 17"/>
                <a:gd name="T2" fmla="*/ 20 w 20"/>
                <a:gd name="T3" fmla="*/ 10 h 17"/>
                <a:gd name="T4" fmla="*/ 10 w 20"/>
                <a:gd name="T5" fmla="*/ 17 h 17"/>
                <a:gd name="T6" fmla="*/ 0 w 20"/>
                <a:gd name="T7" fmla="*/ 8 h 17"/>
                <a:gd name="T8" fmla="*/ 10 w 20"/>
                <a:gd name="T9" fmla="*/ 0 h 17"/>
              </a:gdLst>
              <a:ahLst/>
              <a:cxnLst>
                <a:cxn ang="0">
                  <a:pos x="T0" y="T1"/>
                </a:cxn>
                <a:cxn ang="0">
                  <a:pos x="T2" y="T3"/>
                </a:cxn>
                <a:cxn ang="0">
                  <a:pos x="T4" y="T5"/>
                </a:cxn>
                <a:cxn ang="0">
                  <a:pos x="T6" y="T7"/>
                </a:cxn>
                <a:cxn ang="0">
                  <a:pos x="T8" y="T9"/>
                </a:cxn>
              </a:cxnLst>
              <a:rect l="0" t="0" r="r" b="b"/>
              <a:pathLst>
                <a:path w="20" h="17">
                  <a:moveTo>
                    <a:pt x="10" y="0"/>
                  </a:moveTo>
                  <a:lnTo>
                    <a:pt x="20" y="10"/>
                  </a:lnTo>
                  <a:lnTo>
                    <a:pt x="10" y="17"/>
                  </a:lnTo>
                  <a:lnTo>
                    <a:pt x="0" y="8"/>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2"/>
            <p:cNvSpPr>
              <a:spLocks/>
            </p:cNvSpPr>
            <p:nvPr/>
          </p:nvSpPr>
          <p:spPr bwMode="auto">
            <a:xfrm>
              <a:off x="3297238" y="5643563"/>
              <a:ext cx="80963" cy="96838"/>
            </a:xfrm>
            <a:custGeom>
              <a:avLst/>
              <a:gdLst>
                <a:gd name="T0" fmla="*/ 8 w 51"/>
                <a:gd name="T1" fmla="*/ 0 h 61"/>
                <a:gd name="T2" fmla="*/ 8 w 51"/>
                <a:gd name="T3" fmla="*/ 2 h 61"/>
                <a:gd name="T4" fmla="*/ 51 w 51"/>
                <a:gd name="T5" fmla="*/ 55 h 61"/>
                <a:gd name="T6" fmla="*/ 41 w 51"/>
                <a:gd name="T7" fmla="*/ 61 h 61"/>
                <a:gd name="T8" fmla="*/ 41 w 51"/>
                <a:gd name="T9" fmla="*/ 61 h 61"/>
                <a:gd name="T10" fmla="*/ 0 w 51"/>
                <a:gd name="T11" fmla="*/ 8 h 61"/>
                <a:gd name="T12" fmla="*/ 8 w 5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51" h="61">
                  <a:moveTo>
                    <a:pt x="8" y="0"/>
                  </a:moveTo>
                  <a:lnTo>
                    <a:pt x="8" y="2"/>
                  </a:lnTo>
                  <a:lnTo>
                    <a:pt x="51" y="55"/>
                  </a:lnTo>
                  <a:lnTo>
                    <a:pt x="41" y="61"/>
                  </a:lnTo>
                  <a:lnTo>
                    <a:pt x="41" y="61"/>
                  </a:lnTo>
                  <a:lnTo>
                    <a:pt x="0" y="8"/>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43"/>
            <p:cNvSpPr>
              <a:spLocks noEditPoints="1"/>
            </p:cNvSpPr>
            <p:nvPr/>
          </p:nvSpPr>
          <p:spPr bwMode="auto">
            <a:xfrm>
              <a:off x="3133726" y="5680075"/>
              <a:ext cx="134938" cy="169863"/>
            </a:xfrm>
            <a:custGeom>
              <a:avLst/>
              <a:gdLst>
                <a:gd name="T0" fmla="*/ 44 w 85"/>
                <a:gd name="T1" fmla="*/ 36 h 107"/>
                <a:gd name="T2" fmla="*/ 34 w 85"/>
                <a:gd name="T3" fmla="*/ 42 h 107"/>
                <a:gd name="T4" fmla="*/ 28 w 85"/>
                <a:gd name="T5" fmla="*/ 50 h 107"/>
                <a:gd name="T6" fmla="*/ 26 w 85"/>
                <a:gd name="T7" fmla="*/ 61 h 107"/>
                <a:gd name="T8" fmla="*/ 32 w 85"/>
                <a:gd name="T9" fmla="*/ 77 h 107"/>
                <a:gd name="T10" fmla="*/ 42 w 85"/>
                <a:gd name="T11" fmla="*/ 83 h 107"/>
                <a:gd name="T12" fmla="*/ 54 w 85"/>
                <a:gd name="T13" fmla="*/ 85 h 107"/>
                <a:gd name="T14" fmla="*/ 65 w 85"/>
                <a:gd name="T15" fmla="*/ 79 h 107"/>
                <a:gd name="T16" fmla="*/ 71 w 85"/>
                <a:gd name="T17" fmla="*/ 67 h 107"/>
                <a:gd name="T18" fmla="*/ 69 w 85"/>
                <a:gd name="T19" fmla="*/ 50 h 107"/>
                <a:gd name="T20" fmla="*/ 61 w 85"/>
                <a:gd name="T21" fmla="*/ 40 h 107"/>
                <a:gd name="T22" fmla="*/ 50 w 85"/>
                <a:gd name="T23" fmla="*/ 36 h 107"/>
                <a:gd name="T24" fmla="*/ 46 w 85"/>
                <a:gd name="T25" fmla="*/ 2 h 107"/>
                <a:gd name="T26" fmla="*/ 56 w 85"/>
                <a:gd name="T27" fmla="*/ 8 h 107"/>
                <a:gd name="T28" fmla="*/ 46 w 85"/>
                <a:gd name="T29" fmla="*/ 14 h 107"/>
                <a:gd name="T30" fmla="*/ 42 w 85"/>
                <a:gd name="T31" fmla="*/ 12 h 107"/>
                <a:gd name="T32" fmla="*/ 30 w 85"/>
                <a:gd name="T33" fmla="*/ 12 h 107"/>
                <a:gd name="T34" fmla="*/ 18 w 85"/>
                <a:gd name="T35" fmla="*/ 18 h 107"/>
                <a:gd name="T36" fmla="*/ 12 w 85"/>
                <a:gd name="T37" fmla="*/ 26 h 107"/>
                <a:gd name="T38" fmla="*/ 12 w 85"/>
                <a:gd name="T39" fmla="*/ 38 h 107"/>
                <a:gd name="T40" fmla="*/ 18 w 85"/>
                <a:gd name="T41" fmla="*/ 50 h 107"/>
                <a:gd name="T42" fmla="*/ 26 w 85"/>
                <a:gd name="T43" fmla="*/ 34 h 107"/>
                <a:gd name="T44" fmla="*/ 42 w 85"/>
                <a:gd name="T45" fmla="*/ 26 h 107"/>
                <a:gd name="T46" fmla="*/ 59 w 85"/>
                <a:gd name="T47" fmla="*/ 26 h 107"/>
                <a:gd name="T48" fmla="*/ 75 w 85"/>
                <a:gd name="T49" fmla="*/ 36 h 107"/>
                <a:gd name="T50" fmla="*/ 83 w 85"/>
                <a:gd name="T51" fmla="*/ 53 h 107"/>
                <a:gd name="T52" fmla="*/ 83 w 85"/>
                <a:gd name="T53" fmla="*/ 71 h 107"/>
                <a:gd name="T54" fmla="*/ 73 w 85"/>
                <a:gd name="T55" fmla="*/ 85 h 107"/>
                <a:gd name="T56" fmla="*/ 58 w 85"/>
                <a:gd name="T57" fmla="*/ 95 h 107"/>
                <a:gd name="T58" fmla="*/ 42 w 85"/>
                <a:gd name="T59" fmla="*/ 93 h 107"/>
                <a:gd name="T60" fmla="*/ 36 w 85"/>
                <a:gd name="T61" fmla="*/ 107 h 107"/>
                <a:gd name="T62" fmla="*/ 4 w 85"/>
                <a:gd name="T63" fmla="*/ 48 h 107"/>
                <a:gd name="T64" fmla="*/ 0 w 85"/>
                <a:gd name="T65" fmla="*/ 32 h 107"/>
                <a:gd name="T66" fmla="*/ 4 w 85"/>
                <a:gd name="T67" fmla="*/ 16 h 107"/>
                <a:gd name="T68" fmla="*/ 18 w 85"/>
                <a:gd name="T69" fmla="*/ 6 h 107"/>
                <a:gd name="T70" fmla="*/ 34 w 85"/>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107">
                  <a:moveTo>
                    <a:pt x="50" y="36"/>
                  </a:moveTo>
                  <a:lnTo>
                    <a:pt x="44" y="36"/>
                  </a:lnTo>
                  <a:lnTo>
                    <a:pt x="38" y="40"/>
                  </a:lnTo>
                  <a:lnTo>
                    <a:pt x="34" y="42"/>
                  </a:lnTo>
                  <a:lnTo>
                    <a:pt x="30" y="46"/>
                  </a:lnTo>
                  <a:lnTo>
                    <a:pt x="28" y="50"/>
                  </a:lnTo>
                  <a:lnTo>
                    <a:pt x="26" y="53"/>
                  </a:lnTo>
                  <a:lnTo>
                    <a:pt x="26" y="61"/>
                  </a:lnTo>
                  <a:lnTo>
                    <a:pt x="28" y="71"/>
                  </a:lnTo>
                  <a:lnTo>
                    <a:pt x="32" y="77"/>
                  </a:lnTo>
                  <a:lnTo>
                    <a:pt x="38" y="81"/>
                  </a:lnTo>
                  <a:lnTo>
                    <a:pt x="42" y="83"/>
                  </a:lnTo>
                  <a:lnTo>
                    <a:pt x="48" y="85"/>
                  </a:lnTo>
                  <a:lnTo>
                    <a:pt x="54" y="85"/>
                  </a:lnTo>
                  <a:lnTo>
                    <a:pt x="59" y="83"/>
                  </a:lnTo>
                  <a:lnTo>
                    <a:pt x="65" y="79"/>
                  </a:lnTo>
                  <a:lnTo>
                    <a:pt x="69" y="73"/>
                  </a:lnTo>
                  <a:lnTo>
                    <a:pt x="71" y="67"/>
                  </a:lnTo>
                  <a:lnTo>
                    <a:pt x="73" y="59"/>
                  </a:lnTo>
                  <a:lnTo>
                    <a:pt x="69" y="50"/>
                  </a:lnTo>
                  <a:lnTo>
                    <a:pt x="65" y="44"/>
                  </a:lnTo>
                  <a:lnTo>
                    <a:pt x="61" y="40"/>
                  </a:lnTo>
                  <a:lnTo>
                    <a:pt x="56" y="38"/>
                  </a:lnTo>
                  <a:lnTo>
                    <a:pt x="50" y="36"/>
                  </a:lnTo>
                  <a:close/>
                  <a:moveTo>
                    <a:pt x="40" y="0"/>
                  </a:moveTo>
                  <a:lnTo>
                    <a:pt x="46" y="2"/>
                  </a:lnTo>
                  <a:lnTo>
                    <a:pt x="52" y="4"/>
                  </a:lnTo>
                  <a:lnTo>
                    <a:pt x="56" y="8"/>
                  </a:lnTo>
                  <a:lnTo>
                    <a:pt x="58" y="8"/>
                  </a:lnTo>
                  <a:lnTo>
                    <a:pt x="46" y="14"/>
                  </a:lnTo>
                  <a:lnTo>
                    <a:pt x="46" y="14"/>
                  </a:lnTo>
                  <a:lnTo>
                    <a:pt x="42" y="12"/>
                  </a:lnTo>
                  <a:lnTo>
                    <a:pt x="36" y="10"/>
                  </a:lnTo>
                  <a:lnTo>
                    <a:pt x="30" y="12"/>
                  </a:lnTo>
                  <a:lnTo>
                    <a:pt x="24" y="14"/>
                  </a:lnTo>
                  <a:lnTo>
                    <a:pt x="18" y="18"/>
                  </a:lnTo>
                  <a:lnTo>
                    <a:pt x="14" y="22"/>
                  </a:lnTo>
                  <a:lnTo>
                    <a:pt x="12" y="26"/>
                  </a:lnTo>
                  <a:lnTo>
                    <a:pt x="12" y="32"/>
                  </a:lnTo>
                  <a:lnTo>
                    <a:pt x="12" y="38"/>
                  </a:lnTo>
                  <a:lnTo>
                    <a:pt x="14" y="44"/>
                  </a:lnTo>
                  <a:lnTo>
                    <a:pt x="18" y="50"/>
                  </a:lnTo>
                  <a:lnTo>
                    <a:pt x="20" y="42"/>
                  </a:lnTo>
                  <a:lnTo>
                    <a:pt x="26" y="34"/>
                  </a:lnTo>
                  <a:lnTo>
                    <a:pt x="34" y="30"/>
                  </a:lnTo>
                  <a:lnTo>
                    <a:pt x="42" y="26"/>
                  </a:lnTo>
                  <a:lnTo>
                    <a:pt x="52" y="24"/>
                  </a:lnTo>
                  <a:lnTo>
                    <a:pt x="59" y="26"/>
                  </a:lnTo>
                  <a:lnTo>
                    <a:pt x="67" y="30"/>
                  </a:lnTo>
                  <a:lnTo>
                    <a:pt x="75" y="36"/>
                  </a:lnTo>
                  <a:lnTo>
                    <a:pt x="79" y="44"/>
                  </a:lnTo>
                  <a:lnTo>
                    <a:pt x="83" y="53"/>
                  </a:lnTo>
                  <a:lnTo>
                    <a:pt x="85" y="61"/>
                  </a:lnTo>
                  <a:lnTo>
                    <a:pt x="83" y="71"/>
                  </a:lnTo>
                  <a:lnTo>
                    <a:pt x="79" y="79"/>
                  </a:lnTo>
                  <a:lnTo>
                    <a:pt x="73" y="85"/>
                  </a:lnTo>
                  <a:lnTo>
                    <a:pt x="65" y="91"/>
                  </a:lnTo>
                  <a:lnTo>
                    <a:pt x="58" y="95"/>
                  </a:lnTo>
                  <a:lnTo>
                    <a:pt x="50" y="95"/>
                  </a:lnTo>
                  <a:lnTo>
                    <a:pt x="42" y="93"/>
                  </a:lnTo>
                  <a:lnTo>
                    <a:pt x="46" y="101"/>
                  </a:lnTo>
                  <a:lnTo>
                    <a:pt x="36" y="107"/>
                  </a:lnTo>
                  <a:lnTo>
                    <a:pt x="34" y="105"/>
                  </a:lnTo>
                  <a:lnTo>
                    <a:pt x="4" y="48"/>
                  </a:lnTo>
                  <a:lnTo>
                    <a:pt x="0" y="40"/>
                  </a:lnTo>
                  <a:lnTo>
                    <a:pt x="0" y="32"/>
                  </a:lnTo>
                  <a:lnTo>
                    <a:pt x="0" y="24"/>
                  </a:lnTo>
                  <a:lnTo>
                    <a:pt x="4" y="16"/>
                  </a:lnTo>
                  <a:lnTo>
                    <a:pt x="10" y="10"/>
                  </a:lnTo>
                  <a:lnTo>
                    <a:pt x="18" y="6"/>
                  </a:lnTo>
                  <a:lnTo>
                    <a:pt x="26" y="2"/>
                  </a:lnTo>
                  <a:lnTo>
                    <a:pt x="34"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4"/>
            <p:cNvSpPr>
              <a:spLocks/>
            </p:cNvSpPr>
            <p:nvPr/>
          </p:nvSpPr>
          <p:spPr bwMode="auto">
            <a:xfrm>
              <a:off x="2968626" y="5780088"/>
              <a:ext cx="122238" cy="122238"/>
            </a:xfrm>
            <a:custGeom>
              <a:avLst/>
              <a:gdLst>
                <a:gd name="T0" fmla="*/ 59 w 77"/>
                <a:gd name="T1" fmla="*/ 0 h 77"/>
                <a:gd name="T2" fmla="*/ 59 w 77"/>
                <a:gd name="T3" fmla="*/ 2 h 77"/>
                <a:gd name="T4" fmla="*/ 77 w 77"/>
                <a:gd name="T5" fmla="*/ 67 h 77"/>
                <a:gd name="T6" fmla="*/ 65 w 77"/>
                <a:gd name="T7" fmla="*/ 71 h 77"/>
                <a:gd name="T8" fmla="*/ 63 w 77"/>
                <a:gd name="T9" fmla="*/ 61 h 77"/>
                <a:gd name="T10" fmla="*/ 59 w 77"/>
                <a:gd name="T11" fmla="*/ 65 h 77"/>
                <a:gd name="T12" fmla="*/ 57 w 77"/>
                <a:gd name="T13" fmla="*/ 69 h 77"/>
                <a:gd name="T14" fmla="*/ 51 w 77"/>
                <a:gd name="T15" fmla="*/ 73 h 77"/>
                <a:gd name="T16" fmla="*/ 45 w 77"/>
                <a:gd name="T17" fmla="*/ 77 h 77"/>
                <a:gd name="T18" fmla="*/ 41 w 77"/>
                <a:gd name="T19" fmla="*/ 77 h 77"/>
                <a:gd name="T20" fmla="*/ 38 w 77"/>
                <a:gd name="T21" fmla="*/ 77 h 77"/>
                <a:gd name="T22" fmla="*/ 34 w 77"/>
                <a:gd name="T23" fmla="*/ 77 h 77"/>
                <a:gd name="T24" fmla="*/ 28 w 77"/>
                <a:gd name="T25" fmla="*/ 77 h 77"/>
                <a:gd name="T26" fmla="*/ 24 w 77"/>
                <a:gd name="T27" fmla="*/ 73 h 77"/>
                <a:gd name="T28" fmla="*/ 18 w 77"/>
                <a:gd name="T29" fmla="*/ 69 h 77"/>
                <a:gd name="T30" fmla="*/ 14 w 77"/>
                <a:gd name="T31" fmla="*/ 63 h 77"/>
                <a:gd name="T32" fmla="*/ 10 w 77"/>
                <a:gd name="T33" fmla="*/ 55 h 77"/>
                <a:gd name="T34" fmla="*/ 0 w 77"/>
                <a:gd name="T35" fmla="*/ 16 h 77"/>
                <a:gd name="T36" fmla="*/ 12 w 77"/>
                <a:gd name="T37" fmla="*/ 14 h 77"/>
                <a:gd name="T38" fmla="*/ 22 w 77"/>
                <a:gd name="T39" fmla="*/ 51 h 77"/>
                <a:gd name="T40" fmla="*/ 24 w 77"/>
                <a:gd name="T41" fmla="*/ 57 h 77"/>
                <a:gd name="T42" fmla="*/ 26 w 77"/>
                <a:gd name="T43" fmla="*/ 61 h 77"/>
                <a:gd name="T44" fmla="*/ 30 w 77"/>
                <a:gd name="T45" fmla="*/ 63 h 77"/>
                <a:gd name="T46" fmla="*/ 36 w 77"/>
                <a:gd name="T47" fmla="*/ 67 h 77"/>
                <a:gd name="T48" fmla="*/ 43 w 77"/>
                <a:gd name="T49" fmla="*/ 65 h 77"/>
                <a:gd name="T50" fmla="*/ 49 w 77"/>
                <a:gd name="T51" fmla="*/ 63 h 77"/>
                <a:gd name="T52" fmla="*/ 53 w 77"/>
                <a:gd name="T53" fmla="*/ 61 h 77"/>
                <a:gd name="T54" fmla="*/ 55 w 77"/>
                <a:gd name="T55" fmla="*/ 57 h 77"/>
                <a:gd name="T56" fmla="*/ 57 w 77"/>
                <a:gd name="T57" fmla="*/ 53 h 77"/>
                <a:gd name="T58" fmla="*/ 59 w 77"/>
                <a:gd name="T59" fmla="*/ 48 h 77"/>
                <a:gd name="T60" fmla="*/ 57 w 77"/>
                <a:gd name="T61" fmla="*/ 42 h 77"/>
                <a:gd name="T62" fmla="*/ 47 w 77"/>
                <a:gd name="T63" fmla="*/ 4 h 77"/>
                <a:gd name="T64" fmla="*/ 59 w 77"/>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59" y="0"/>
                  </a:moveTo>
                  <a:lnTo>
                    <a:pt x="59" y="2"/>
                  </a:lnTo>
                  <a:lnTo>
                    <a:pt x="77" y="67"/>
                  </a:lnTo>
                  <a:lnTo>
                    <a:pt x="65" y="71"/>
                  </a:lnTo>
                  <a:lnTo>
                    <a:pt x="63" y="61"/>
                  </a:lnTo>
                  <a:lnTo>
                    <a:pt x="59" y="65"/>
                  </a:lnTo>
                  <a:lnTo>
                    <a:pt x="57" y="69"/>
                  </a:lnTo>
                  <a:lnTo>
                    <a:pt x="51" y="73"/>
                  </a:lnTo>
                  <a:lnTo>
                    <a:pt x="45" y="77"/>
                  </a:lnTo>
                  <a:lnTo>
                    <a:pt x="41" y="77"/>
                  </a:lnTo>
                  <a:lnTo>
                    <a:pt x="38" y="77"/>
                  </a:lnTo>
                  <a:lnTo>
                    <a:pt x="34" y="77"/>
                  </a:lnTo>
                  <a:lnTo>
                    <a:pt x="28" y="77"/>
                  </a:lnTo>
                  <a:lnTo>
                    <a:pt x="24" y="73"/>
                  </a:lnTo>
                  <a:lnTo>
                    <a:pt x="18" y="69"/>
                  </a:lnTo>
                  <a:lnTo>
                    <a:pt x="14" y="63"/>
                  </a:lnTo>
                  <a:lnTo>
                    <a:pt x="10" y="55"/>
                  </a:lnTo>
                  <a:lnTo>
                    <a:pt x="0" y="16"/>
                  </a:lnTo>
                  <a:lnTo>
                    <a:pt x="12" y="14"/>
                  </a:lnTo>
                  <a:lnTo>
                    <a:pt x="22" y="51"/>
                  </a:lnTo>
                  <a:lnTo>
                    <a:pt x="24" y="57"/>
                  </a:lnTo>
                  <a:lnTo>
                    <a:pt x="26" y="61"/>
                  </a:lnTo>
                  <a:lnTo>
                    <a:pt x="30" y="63"/>
                  </a:lnTo>
                  <a:lnTo>
                    <a:pt x="36" y="67"/>
                  </a:lnTo>
                  <a:lnTo>
                    <a:pt x="43" y="65"/>
                  </a:lnTo>
                  <a:lnTo>
                    <a:pt x="49" y="63"/>
                  </a:lnTo>
                  <a:lnTo>
                    <a:pt x="53" y="61"/>
                  </a:lnTo>
                  <a:lnTo>
                    <a:pt x="55" y="57"/>
                  </a:lnTo>
                  <a:lnTo>
                    <a:pt x="57" y="53"/>
                  </a:lnTo>
                  <a:lnTo>
                    <a:pt x="59" y="48"/>
                  </a:lnTo>
                  <a:lnTo>
                    <a:pt x="57" y="42"/>
                  </a:lnTo>
                  <a:lnTo>
                    <a:pt x="47" y="4"/>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5"/>
            <p:cNvSpPr>
              <a:spLocks/>
            </p:cNvSpPr>
            <p:nvPr/>
          </p:nvSpPr>
          <p:spPr bwMode="auto">
            <a:xfrm>
              <a:off x="2897188" y="4943475"/>
              <a:ext cx="34925" cy="53975"/>
            </a:xfrm>
            <a:custGeom>
              <a:avLst/>
              <a:gdLst>
                <a:gd name="T0" fmla="*/ 10 w 22"/>
                <a:gd name="T1" fmla="*/ 0 h 34"/>
                <a:gd name="T2" fmla="*/ 10 w 22"/>
                <a:gd name="T3" fmla="*/ 0 h 34"/>
                <a:gd name="T4" fmla="*/ 14 w 22"/>
                <a:gd name="T5" fmla="*/ 2 h 34"/>
                <a:gd name="T6" fmla="*/ 18 w 22"/>
                <a:gd name="T7" fmla="*/ 6 h 34"/>
                <a:gd name="T8" fmla="*/ 20 w 22"/>
                <a:gd name="T9" fmla="*/ 8 h 34"/>
                <a:gd name="T10" fmla="*/ 22 w 22"/>
                <a:gd name="T11" fmla="*/ 12 h 34"/>
                <a:gd name="T12" fmla="*/ 22 w 22"/>
                <a:gd name="T13" fmla="*/ 14 h 34"/>
                <a:gd name="T14" fmla="*/ 22 w 22"/>
                <a:gd name="T15" fmla="*/ 14 h 34"/>
                <a:gd name="T16" fmla="*/ 18 w 22"/>
                <a:gd name="T17" fmla="*/ 16 h 34"/>
                <a:gd name="T18" fmla="*/ 18 w 22"/>
                <a:gd name="T19" fmla="*/ 18 h 34"/>
                <a:gd name="T20" fmla="*/ 18 w 22"/>
                <a:gd name="T21" fmla="*/ 24 h 34"/>
                <a:gd name="T22" fmla="*/ 18 w 22"/>
                <a:gd name="T23" fmla="*/ 28 h 34"/>
                <a:gd name="T24" fmla="*/ 16 w 22"/>
                <a:gd name="T25" fmla="*/ 30 h 34"/>
                <a:gd name="T26" fmla="*/ 16 w 22"/>
                <a:gd name="T27" fmla="*/ 32 h 34"/>
                <a:gd name="T28" fmla="*/ 12 w 22"/>
                <a:gd name="T29" fmla="*/ 34 h 34"/>
                <a:gd name="T30" fmla="*/ 12 w 22"/>
                <a:gd name="T31" fmla="*/ 34 h 34"/>
                <a:gd name="T32" fmla="*/ 12 w 22"/>
                <a:gd name="T33" fmla="*/ 32 h 34"/>
                <a:gd name="T34" fmla="*/ 8 w 22"/>
                <a:gd name="T35" fmla="*/ 28 h 34"/>
                <a:gd name="T36" fmla="*/ 4 w 22"/>
                <a:gd name="T37" fmla="*/ 24 h 34"/>
                <a:gd name="T38" fmla="*/ 0 w 22"/>
                <a:gd name="T39" fmla="*/ 20 h 34"/>
                <a:gd name="T40" fmla="*/ 0 w 22"/>
                <a:gd name="T41" fmla="*/ 16 h 34"/>
                <a:gd name="T42" fmla="*/ 0 w 22"/>
                <a:gd name="T43" fmla="*/ 12 h 34"/>
                <a:gd name="T44" fmla="*/ 0 w 22"/>
                <a:gd name="T45" fmla="*/ 12 h 34"/>
                <a:gd name="T46" fmla="*/ 0 w 22"/>
                <a:gd name="T47" fmla="*/ 12 h 34"/>
                <a:gd name="T48" fmla="*/ 10 w 22"/>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4">
                  <a:moveTo>
                    <a:pt x="10" y="0"/>
                  </a:moveTo>
                  <a:lnTo>
                    <a:pt x="10" y="0"/>
                  </a:lnTo>
                  <a:lnTo>
                    <a:pt x="14" y="2"/>
                  </a:lnTo>
                  <a:lnTo>
                    <a:pt x="18" y="6"/>
                  </a:lnTo>
                  <a:lnTo>
                    <a:pt x="20" y="8"/>
                  </a:lnTo>
                  <a:lnTo>
                    <a:pt x="22" y="12"/>
                  </a:lnTo>
                  <a:lnTo>
                    <a:pt x="22" y="14"/>
                  </a:lnTo>
                  <a:lnTo>
                    <a:pt x="22" y="14"/>
                  </a:lnTo>
                  <a:lnTo>
                    <a:pt x="18" y="16"/>
                  </a:lnTo>
                  <a:lnTo>
                    <a:pt x="18" y="18"/>
                  </a:lnTo>
                  <a:lnTo>
                    <a:pt x="18" y="24"/>
                  </a:lnTo>
                  <a:lnTo>
                    <a:pt x="18" y="28"/>
                  </a:lnTo>
                  <a:lnTo>
                    <a:pt x="16" y="30"/>
                  </a:lnTo>
                  <a:lnTo>
                    <a:pt x="16" y="32"/>
                  </a:lnTo>
                  <a:lnTo>
                    <a:pt x="12" y="34"/>
                  </a:lnTo>
                  <a:lnTo>
                    <a:pt x="12" y="34"/>
                  </a:lnTo>
                  <a:lnTo>
                    <a:pt x="12" y="32"/>
                  </a:lnTo>
                  <a:lnTo>
                    <a:pt x="8" y="28"/>
                  </a:lnTo>
                  <a:lnTo>
                    <a:pt x="4" y="24"/>
                  </a:lnTo>
                  <a:lnTo>
                    <a:pt x="0" y="20"/>
                  </a:lnTo>
                  <a:lnTo>
                    <a:pt x="0" y="16"/>
                  </a:lnTo>
                  <a:lnTo>
                    <a:pt x="0" y="12"/>
                  </a:lnTo>
                  <a:lnTo>
                    <a:pt x="0" y="12"/>
                  </a:lnTo>
                  <a:lnTo>
                    <a:pt x="0" y="1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6"/>
            <p:cNvSpPr>
              <a:spLocks noEditPoints="1"/>
            </p:cNvSpPr>
            <p:nvPr/>
          </p:nvSpPr>
          <p:spPr bwMode="auto">
            <a:xfrm>
              <a:off x="2065338" y="4806950"/>
              <a:ext cx="1544638" cy="514350"/>
            </a:xfrm>
            <a:custGeom>
              <a:avLst/>
              <a:gdLst>
                <a:gd name="T0" fmla="*/ 612 w 973"/>
                <a:gd name="T1" fmla="*/ 302 h 324"/>
                <a:gd name="T2" fmla="*/ 630 w 973"/>
                <a:gd name="T3" fmla="*/ 210 h 324"/>
                <a:gd name="T4" fmla="*/ 187 w 973"/>
                <a:gd name="T5" fmla="*/ 171 h 324"/>
                <a:gd name="T6" fmla="*/ 223 w 973"/>
                <a:gd name="T7" fmla="*/ 165 h 324"/>
                <a:gd name="T8" fmla="*/ 595 w 973"/>
                <a:gd name="T9" fmla="*/ 165 h 324"/>
                <a:gd name="T10" fmla="*/ 634 w 973"/>
                <a:gd name="T11" fmla="*/ 135 h 324"/>
                <a:gd name="T12" fmla="*/ 227 w 973"/>
                <a:gd name="T13" fmla="*/ 120 h 324"/>
                <a:gd name="T14" fmla="*/ 876 w 973"/>
                <a:gd name="T15" fmla="*/ 139 h 324"/>
                <a:gd name="T16" fmla="*/ 105 w 973"/>
                <a:gd name="T17" fmla="*/ 112 h 324"/>
                <a:gd name="T18" fmla="*/ 61 w 973"/>
                <a:gd name="T19" fmla="*/ 86 h 324"/>
                <a:gd name="T20" fmla="*/ 101 w 973"/>
                <a:gd name="T21" fmla="*/ 184 h 324"/>
                <a:gd name="T22" fmla="*/ 99 w 973"/>
                <a:gd name="T23" fmla="*/ 135 h 324"/>
                <a:gd name="T24" fmla="*/ 97 w 973"/>
                <a:gd name="T25" fmla="*/ 100 h 324"/>
                <a:gd name="T26" fmla="*/ 487 w 973"/>
                <a:gd name="T27" fmla="*/ 2 h 324"/>
                <a:gd name="T28" fmla="*/ 490 w 973"/>
                <a:gd name="T29" fmla="*/ 53 h 324"/>
                <a:gd name="T30" fmla="*/ 551 w 973"/>
                <a:gd name="T31" fmla="*/ 51 h 324"/>
                <a:gd name="T32" fmla="*/ 485 w 973"/>
                <a:gd name="T33" fmla="*/ 70 h 324"/>
                <a:gd name="T34" fmla="*/ 463 w 973"/>
                <a:gd name="T35" fmla="*/ 186 h 324"/>
                <a:gd name="T36" fmla="*/ 532 w 973"/>
                <a:gd name="T37" fmla="*/ 143 h 324"/>
                <a:gd name="T38" fmla="*/ 538 w 973"/>
                <a:gd name="T39" fmla="*/ 192 h 324"/>
                <a:gd name="T40" fmla="*/ 581 w 973"/>
                <a:gd name="T41" fmla="*/ 157 h 324"/>
                <a:gd name="T42" fmla="*/ 650 w 973"/>
                <a:gd name="T43" fmla="*/ 106 h 324"/>
                <a:gd name="T44" fmla="*/ 636 w 973"/>
                <a:gd name="T45" fmla="*/ 188 h 324"/>
                <a:gd name="T46" fmla="*/ 691 w 973"/>
                <a:gd name="T47" fmla="*/ 177 h 324"/>
                <a:gd name="T48" fmla="*/ 723 w 973"/>
                <a:gd name="T49" fmla="*/ 125 h 324"/>
                <a:gd name="T50" fmla="*/ 711 w 973"/>
                <a:gd name="T51" fmla="*/ 186 h 324"/>
                <a:gd name="T52" fmla="*/ 786 w 973"/>
                <a:gd name="T53" fmla="*/ 118 h 324"/>
                <a:gd name="T54" fmla="*/ 786 w 973"/>
                <a:gd name="T55" fmla="*/ 181 h 324"/>
                <a:gd name="T56" fmla="*/ 825 w 973"/>
                <a:gd name="T57" fmla="*/ 165 h 324"/>
                <a:gd name="T58" fmla="*/ 845 w 973"/>
                <a:gd name="T59" fmla="*/ 123 h 324"/>
                <a:gd name="T60" fmla="*/ 908 w 973"/>
                <a:gd name="T61" fmla="*/ 123 h 324"/>
                <a:gd name="T62" fmla="*/ 862 w 973"/>
                <a:gd name="T63" fmla="*/ 169 h 324"/>
                <a:gd name="T64" fmla="*/ 921 w 973"/>
                <a:gd name="T65" fmla="*/ 163 h 324"/>
                <a:gd name="T66" fmla="*/ 973 w 973"/>
                <a:gd name="T67" fmla="*/ 135 h 324"/>
                <a:gd name="T68" fmla="*/ 929 w 973"/>
                <a:gd name="T69" fmla="*/ 173 h 324"/>
                <a:gd name="T70" fmla="*/ 839 w 973"/>
                <a:gd name="T71" fmla="*/ 198 h 324"/>
                <a:gd name="T72" fmla="*/ 768 w 973"/>
                <a:gd name="T73" fmla="*/ 188 h 324"/>
                <a:gd name="T74" fmla="*/ 701 w 973"/>
                <a:gd name="T75" fmla="*/ 200 h 324"/>
                <a:gd name="T76" fmla="*/ 662 w 973"/>
                <a:gd name="T77" fmla="*/ 216 h 324"/>
                <a:gd name="T78" fmla="*/ 646 w 973"/>
                <a:gd name="T79" fmla="*/ 271 h 324"/>
                <a:gd name="T80" fmla="*/ 579 w 973"/>
                <a:gd name="T81" fmla="*/ 291 h 324"/>
                <a:gd name="T82" fmla="*/ 603 w 973"/>
                <a:gd name="T83" fmla="*/ 200 h 324"/>
                <a:gd name="T84" fmla="*/ 551 w 973"/>
                <a:gd name="T85" fmla="*/ 204 h 324"/>
                <a:gd name="T86" fmla="*/ 502 w 973"/>
                <a:gd name="T87" fmla="*/ 181 h 324"/>
                <a:gd name="T88" fmla="*/ 408 w 973"/>
                <a:gd name="T89" fmla="*/ 188 h 324"/>
                <a:gd name="T90" fmla="*/ 347 w 973"/>
                <a:gd name="T91" fmla="*/ 173 h 324"/>
                <a:gd name="T92" fmla="*/ 278 w 973"/>
                <a:gd name="T93" fmla="*/ 188 h 324"/>
                <a:gd name="T94" fmla="*/ 241 w 973"/>
                <a:gd name="T95" fmla="*/ 159 h 324"/>
                <a:gd name="T96" fmla="*/ 180 w 973"/>
                <a:gd name="T97" fmla="*/ 204 h 324"/>
                <a:gd name="T98" fmla="*/ 134 w 973"/>
                <a:gd name="T99" fmla="*/ 194 h 324"/>
                <a:gd name="T100" fmla="*/ 4 w 973"/>
                <a:gd name="T101" fmla="*/ 206 h 324"/>
                <a:gd name="T102" fmla="*/ 26 w 973"/>
                <a:gd name="T103" fmla="*/ 116 h 324"/>
                <a:gd name="T104" fmla="*/ 138 w 973"/>
                <a:gd name="T105" fmla="*/ 35 h 324"/>
                <a:gd name="T106" fmla="*/ 195 w 973"/>
                <a:gd name="T107" fmla="*/ 129 h 324"/>
                <a:gd name="T108" fmla="*/ 242 w 973"/>
                <a:gd name="T109" fmla="*/ 143 h 324"/>
                <a:gd name="T110" fmla="*/ 307 w 973"/>
                <a:gd name="T111" fmla="*/ 116 h 324"/>
                <a:gd name="T112" fmla="*/ 296 w 973"/>
                <a:gd name="T113" fmla="*/ 186 h 324"/>
                <a:gd name="T114" fmla="*/ 370 w 973"/>
                <a:gd name="T115" fmla="*/ 118 h 324"/>
                <a:gd name="T116" fmla="*/ 370 w 973"/>
                <a:gd name="T117" fmla="*/ 181 h 324"/>
                <a:gd name="T118" fmla="*/ 416 w 973"/>
                <a:gd name="T119" fmla="*/ 173 h 324"/>
                <a:gd name="T120" fmla="*/ 414 w 973"/>
                <a:gd name="T121" fmla="*/ 66 h 324"/>
                <a:gd name="T122" fmla="*/ 481 w 973"/>
                <a:gd name="T12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3" h="324">
                  <a:moveTo>
                    <a:pt x="640" y="224"/>
                  </a:moveTo>
                  <a:lnTo>
                    <a:pt x="630" y="226"/>
                  </a:lnTo>
                  <a:lnTo>
                    <a:pt x="620" y="228"/>
                  </a:lnTo>
                  <a:lnTo>
                    <a:pt x="616" y="234"/>
                  </a:lnTo>
                  <a:lnTo>
                    <a:pt x="612" y="243"/>
                  </a:lnTo>
                  <a:lnTo>
                    <a:pt x="610" y="247"/>
                  </a:lnTo>
                  <a:lnTo>
                    <a:pt x="610" y="251"/>
                  </a:lnTo>
                  <a:lnTo>
                    <a:pt x="607" y="257"/>
                  </a:lnTo>
                  <a:lnTo>
                    <a:pt x="605" y="261"/>
                  </a:lnTo>
                  <a:lnTo>
                    <a:pt x="603" y="265"/>
                  </a:lnTo>
                  <a:lnTo>
                    <a:pt x="603" y="267"/>
                  </a:lnTo>
                  <a:lnTo>
                    <a:pt x="603" y="269"/>
                  </a:lnTo>
                  <a:lnTo>
                    <a:pt x="599" y="277"/>
                  </a:lnTo>
                  <a:lnTo>
                    <a:pt x="597" y="287"/>
                  </a:lnTo>
                  <a:lnTo>
                    <a:pt x="597" y="291"/>
                  </a:lnTo>
                  <a:lnTo>
                    <a:pt x="595" y="295"/>
                  </a:lnTo>
                  <a:lnTo>
                    <a:pt x="595" y="301"/>
                  </a:lnTo>
                  <a:lnTo>
                    <a:pt x="593" y="304"/>
                  </a:lnTo>
                  <a:lnTo>
                    <a:pt x="595" y="306"/>
                  </a:lnTo>
                  <a:lnTo>
                    <a:pt x="599" y="308"/>
                  </a:lnTo>
                  <a:lnTo>
                    <a:pt x="605" y="306"/>
                  </a:lnTo>
                  <a:lnTo>
                    <a:pt x="609" y="304"/>
                  </a:lnTo>
                  <a:lnTo>
                    <a:pt x="612" y="302"/>
                  </a:lnTo>
                  <a:lnTo>
                    <a:pt x="616" y="295"/>
                  </a:lnTo>
                  <a:lnTo>
                    <a:pt x="616" y="295"/>
                  </a:lnTo>
                  <a:lnTo>
                    <a:pt x="618" y="293"/>
                  </a:lnTo>
                  <a:lnTo>
                    <a:pt x="620" y="291"/>
                  </a:lnTo>
                  <a:lnTo>
                    <a:pt x="624" y="289"/>
                  </a:lnTo>
                  <a:lnTo>
                    <a:pt x="624" y="289"/>
                  </a:lnTo>
                  <a:lnTo>
                    <a:pt x="626" y="285"/>
                  </a:lnTo>
                  <a:lnTo>
                    <a:pt x="630" y="281"/>
                  </a:lnTo>
                  <a:lnTo>
                    <a:pt x="634" y="273"/>
                  </a:lnTo>
                  <a:lnTo>
                    <a:pt x="636" y="267"/>
                  </a:lnTo>
                  <a:lnTo>
                    <a:pt x="638" y="263"/>
                  </a:lnTo>
                  <a:lnTo>
                    <a:pt x="640" y="253"/>
                  </a:lnTo>
                  <a:lnTo>
                    <a:pt x="640" y="249"/>
                  </a:lnTo>
                  <a:lnTo>
                    <a:pt x="642" y="243"/>
                  </a:lnTo>
                  <a:lnTo>
                    <a:pt x="640" y="234"/>
                  </a:lnTo>
                  <a:lnTo>
                    <a:pt x="640" y="228"/>
                  </a:lnTo>
                  <a:lnTo>
                    <a:pt x="640" y="224"/>
                  </a:lnTo>
                  <a:close/>
                  <a:moveTo>
                    <a:pt x="632" y="204"/>
                  </a:moveTo>
                  <a:lnTo>
                    <a:pt x="628" y="204"/>
                  </a:lnTo>
                  <a:lnTo>
                    <a:pt x="626" y="204"/>
                  </a:lnTo>
                  <a:lnTo>
                    <a:pt x="626" y="208"/>
                  </a:lnTo>
                  <a:lnTo>
                    <a:pt x="624" y="210"/>
                  </a:lnTo>
                  <a:lnTo>
                    <a:pt x="630" y="210"/>
                  </a:lnTo>
                  <a:lnTo>
                    <a:pt x="634" y="208"/>
                  </a:lnTo>
                  <a:lnTo>
                    <a:pt x="636" y="208"/>
                  </a:lnTo>
                  <a:lnTo>
                    <a:pt x="634" y="206"/>
                  </a:lnTo>
                  <a:lnTo>
                    <a:pt x="634" y="204"/>
                  </a:lnTo>
                  <a:lnTo>
                    <a:pt x="634" y="204"/>
                  </a:lnTo>
                  <a:lnTo>
                    <a:pt x="632" y="204"/>
                  </a:lnTo>
                  <a:close/>
                  <a:moveTo>
                    <a:pt x="616" y="184"/>
                  </a:moveTo>
                  <a:lnTo>
                    <a:pt x="614" y="184"/>
                  </a:lnTo>
                  <a:lnTo>
                    <a:pt x="612" y="186"/>
                  </a:lnTo>
                  <a:lnTo>
                    <a:pt x="607" y="192"/>
                  </a:lnTo>
                  <a:lnTo>
                    <a:pt x="610" y="190"/>
                  </a:lnTo>
                  <a:lnTo>
                    <a:pt x="614" y="188"/>
                  </a:lnTo>
                  <a:lnTo>
                    <a:pt x="616" y="184"/>
                  </a:lnTo>
                  <a:close/>
                  <a:moveTo>
                    <a:pt x="203" y="145"/>
                  </a:moveTo>
                  <a:lnTo>
                    <a:pt x="199" y="149"/>
                  </a:lnTo>
                  <a:lnTo>
                    <a:pt x="195" y="153"/>
                  </a:lnTo>
                  <a:lnTo>
                    <a:pt x="193" y="159"/>
                  </a:lnTo>
                  <a:lnTo>
                    <a:pt x="193" y="161"/>
                  </a:lnTo>
                  <a:lnTo>
                    <a:pt x="193" y="163"/>
                  </a:lnTo>
                  <a:lnTo>
                    <a:pt x="193" y="165"/>
                  </a:lnTo>
                  <a:lnTo>
                    <a:pt x="193" y="165"/>
                  </a:lnTo>
                  <a:lnTo>
                    <a:pt x="189" y="167"/>
                  </a:lnTo>
                  <a:lnTo>
                    <a:pt x="187" y="171"/>
                  </a:lnTo>
                  <a:lnTo>
                    <a:pt x="185" y="179"/>
                  </a:lnTo>
                  <a:lnTo>
                    <a:pt x="185" y="186"/>
                  </a:lnTo>
                  <a:lnTo>
                    <a:pt x="183" y="192"/>
                  </a:lnTo>
                  <a:lnTo>
                    <a:pt x="185" y="190"/>
                  </a:lnTo>
                  <a:lnTo>
                    <a:pt x="185" y="192"/>
                  </a:lnTo>
                  <a:lnTo>
                    <a:pt x="187" y="192"/>
                  </a:lnTo>
                  <a:lnTo>
                    <a:pt x="187" y="192"/>
                  </a:lnTo>
                  <a:lnTo>
                    <a:pt x="189" y="192"/>
                  </a:lnTo>
                  <a:lnTo>
                    <a:pt x="193" y="190"/>
                  </a:lnTo>
                  <a:lnTo>
                    <a:pt x="197" y="190"/>
                  </a:lnTo>
                  <a:lnTo>
                    <a:pt x="201" y="188"/>
                  </a:lnTo>
                  <a:lnTo>
                    <a:pt x="201" y="188"/>
                  </a:lnTo>
                  <a:lnTo>
                    <a:pt x="203" y="188"/>
                  </a:lnTo>
                  <a:lnTo>
                    <a:pt x="205" y="190"/>
                  </a:lnTo>
                  <a:lnTo>
                    <a:pt x="209" y="190"/>
                  </a:lnTo>
                  <a:lnTo>
                    <a:pt x="209" y="188"/>
                  </a:lnTo>
                  <a:lnTo>
                    <a:pt x="211" y="186"/>
                  </a:lnTo>
                  <a:lnTo>
                    <a:pt x="215" y="179"/>
                  </a:lnTo>
                  <a:lnTo>
                    <a:pt x="215" y="177"/>
                  </a:lnTo>
                  <a:lnTo>
                    <a:pt x="219" y="175"/>
                  </a:lnTo>
                  <a:lnTo>
                    <a:pt x="217" y="175"/>
                  </a:lnTo>
                  <a:lnTo>
                    <a:pt x="219" y="175"/>
                  </a:lnTo>
                  <a:lnTo>
                    <a:pt x="223" y="165"/>
                  </a:lnTo>
                  <a:lnTo>
                    <a:pt x="225" y="163"/>
                  </a:lnTo>
                  <a:lnTo>
                    <a:pt x="227" y="157"/>
                  </a:lnTo>
                  <a:lnTo>
                    <a:pt x="223" y="157"/>
                  </a:lnTo>
                  <a:lnTo>
                    <a:pt x="219" y="155"/>
                  </a:lnTo>
                  <a:lnTo>
                    <a:pt x="215" y="151"/>
                  </a:lnTo>
                  <a:lnTo>
                    <a:pt x="209" y="147"/>
                  </a:lnTo>
                  <a:lnTo>
                    <a:pt x="205" y="145"/>
                  </a:lnTo>
                  <a:lnTo>
                    <a:pt x="203" y="145"/>
                  </a:lnTo>
                  <a:close/>
                  <a:moveTo>
                    <a:pt x="638" y="122"/>
                  </a:moveTo>
                  <a:lnTo>
                    <a:pt x="634" y="125"/>
                  </a:lnTo>
                  <a:lnTo>
                    <a:pt x="628" y="131"/>
                  </a:lnTo>
                  <a:lnTo>
                    <a:pt x="628" y="131"/>
                  </a:lnTo>
                  <a:lnTo>
                    <a:pt x="628" y="131"/>
                  </a:lnTo>
                  <a:lnTo>
                    <a:pt x="616" y="139"/>
                  </a:lnTo>
                  <a:lnTo>
                    <a:pt x="610" y="143"/>
                  </a:lnTo>
                  <a:lnTo>
                    <a:pt x="607" y="149"/>
                  </a:lnTo>
                  <a:lnTo>
                    <a:pt x="603" y="151"/>
                  </a:lnTo>
                  <a:lnTo>
                    <a:pt x="601" y="155"/>
                  </a:lnTo>
                  <a:lnTo>
                    <a:pt x="597" y="159"/>
                  </a:lnTo>
                  <a:lnTo>
                    <a:pt x="595" y="161"/>
                  </a:lnTo>
                  <a:lnTo>
                    <a:pt x="593" y="163"/>
                  </a:lnTo>
                  <a:lnTo>
                    <a:pt x="595" y="163"/>
                  </a:lnTo>
                  <a:lnTo>
                    <a:pt x="595" y="165"/>
                  </a:lnTo>
                  <a:lnTo>
                    <a:pt x="595" y="169"/>
                  </a:lnTo>
                  <a:lnTo>
                    <a:pt x="593" y="171"/>
                  </a:lnTo>
                  <a:lnTo>
                    <a:pt x="591" y="175"/>
                  </a:lnTo>
                  <a:lnTo>
                    <a:pt x="589" y="177"/>
                  </a:lnTo>
                  <a:lnTo>
                    <a:pt x="589" y="177"/>
                  </a:lnTo>
                  <a:lnTo>
                    <a:pt x="589" y="181"/>
                  </a:lnTo>
                  <a:lnTo>
                    <a:pt x="589" y="181"/>
                  </a:lnTo>
                  <a:lnTo>
                    <a:pt x="589" y="181"/>
                  </a:lnTo>
                  <a:lnTo>
                    <a:pt x="585" y="184"/>
                  </a:lnTo>
                  <a:lnTo>
                    <a:pt x="589" y="182"/>
                  </a:lnTo>
                  <a:lnTo>
                    <a:pt x="595" y="182"/>
                  </a:lnTo>
                  <a:lnTo>
                    <a:pt x="599" y="179"/>
                  </a:lnTo>
                  <a:lnTo>
                    <a:pt x="603" y="177"/>
                  </a:lnTo>
                  <a:lnTo>
                    <a:pt x="610" y="169"/>
                  </a:lnTo>
                  <a:lnTo>
                    <a:pt x="618" y="163"/>
                  </a:lnTo>
                  <a:lnTo>
                    <a:pt x="620" y="161"/>
                  </a:lnTo>
                  <a:lnTo>
                    <a:pt x="620" y="159"/>
                  </a:lnTo>
                  <a:lnTo>
                    <a:pt x="624" y="153"/>
                  </a:lnTo>
                  <a:lnTo>
                    <a:pt x="628" y="147"/>
                  </a:lnTo>
                  <a:lnTo>
                    <a:pt x="630" y="147"/>
                  </a:lnTo>
                  <a:lnTo>
                    <a:pt x="630" y="145"/>
                  </a:lnTo>
                  <a:lnTo>
                    <a:pt x="630" y="145"/>
                  </a:lnTo>
                  <a:lnTo>
                    <a:pt x="634" y="135"/>
                  </a:lnTo>
                  <a:lnTo>
                    <a:pt x="638" y="127"/>
                  </a:lnTo>
                  <a:lnTo>
                    <a:pt x="638" y="123"/>
                  </a:lnTo>
                  <a:lnTo>
                    <a:pt x="638" y="122"/>
                  </a:lnTo>
                  <a:close/>
                  <a:moveTo>
                    <a:pt x="227" y="120"/>
                  </a:moveTo>
                  <a:lnTo>
                    <a:pt x="225" y="122"/>
                  </a:lnTo>
                  <a:lnTo>
                    <a:pt x="221" y="125"/>
                  </a:lnTo>
                  <a:lnTo>
                    <a:pt x="219" y="129"/>
                  </a:lnTo>
                  <a:lnTo>
                    <a:pt x="217" y="129"/>
                  </a:lnTo>
                  <a:lnTo>
                    <a:pt x="213" y="131"/>
                  </a:lnTo>
                  <a:lnTo>
                    <a:pt x="213" y="133"/>
                  </a:lnTo>
                  <a:lnTo>
                    <a:pt x="215" y="135"/>
                  </a:lnTo>
                  <a:lnTo>
                    <a:pt x="219" y="137"/>
                  </a:lnTo>
                  <a:lnTo>
                    <a:pt x="219" y="139"/>
                  </a:lnTo>
                  <a:lnTo>
                    <a:pt x="219" y="141"/>
                  </a:lnTo>
                  <a:lnTo>
                    <a:pt x="221" y="141"/>
                  </a:lnTo>
                  <a:lnTo>
                    <a:pt x="223" y="143"/>
                  </a:lnTo>
                  <a:lnTo>
                    <a:pt x="227" y="141"/>
                  </a:lnTo>
                  <a:lnTo>
                    <a:pt x="227" y="141"/>
                  </a:lnTo>
                  <a:lnTo>
                    <a:pt x="229" y="135"/>
                  </a:lnTo>
                  <a:lnTo>
                    <a:pt x="229" y="129"/>
                  </a:lnTo>
                  <a:lnTo>
                    <a:pt x="229" y="123"/>
                  </a:lnTo>
                  <a:lnTo>
                    <a:pt x="229" y="122"/>
                  </a:lnTo>
                  <a:lnTo>
                    <a:pt x="227" y="120"/>
                  </a:lnTo>
                  <a:close/>
                  <a:moveTo>
                    <a:pt x="886" y="116"/>
                  </a:moveTo>
                  <a:lnTo>
                    <a:pt x="882" y="116"/>
                  </a:lnTo>
                  <a:lnTo>
                    <a:pt x="878" y="120"/>
                  </a:lnTo>
                  <a:lnTo>
                    <a:pt x="874" y="123"/>
                  </a:lnTo>
                  <a:lnTo>
                    <a:pt x="868" y="127"/>
                  </a:lnTo>
                  <a:lnTo>
                    <a:pt x="866" y="127"/>
                  </a:lnTo>
                  <a:lnTo>
                    <a:pt x="862" y="127"/>
                  </a:lnTo>
                  <a:lnTo>
                    <a:pt x="862" y="131"/>
                  </a:lnTo>
                  <a:lnTo>
                    <a:pt x="860" y="137"/>
                  </a:lnTo>
                  <a:lnTo>
                    <a:pt x="860" y="137"/>
                  </a:lnTo>
                  <a:lnTo>
                    <a:pt x="860" y="139"/>
                  </a:lnTo>
                  <a:lnTo>
                    <a:pt x="858" y="139"/>
                  </a:lnTo>
                  <a:lnTo>
                    <a:pt x="856" y="141"/>
                  </a:lnTo>
                  <a:lnTo>
                    <a:pt x="853" y="145"/>
                  </a:lnTo>
                  <a:lnTo>
                    <a:pt x="851" y="151"/>
                  </a:lnTo>
                  <a:lnTo>
                    <a:pt x="849" y="155"/>
                  </a:lnTo>
                  <a:lnTo>
                    <a:pt x="851" y="157"/>
                  </a:lnTo>
                  <a:lnTo>
                    <a:pt x="851" y="157"/>
                  </a:lnTo>
                  <a:lnTo>
                    <a:pt x="856" y="153"/>
                  </a:lnTo>
                  <a:lnTo>
                    <a:pt x="864" y="149"/>
                  </a:lnTo>
                  <a:lnTo>
                    <a:pt x="870" y="145"/>
                  </a:lnTo>
                  <a:lnTo>
                    <a:pt x="874" y="143"/>
                  </a:lnTo>
                  <a:lnTo>
                    <a:pt x="876" y="139"/>
                  </a:lnTo>
                  <a:lnTo>
                    <a:pt x="876" y="139"/>
                  </a:lnTo>
                  <a:lnTo>
                    <a:pt x="876" y="139"/>
                  </a:lnTo>
                  <a:lnTo>
                    <a:pt x="880" y="137"/>
                  </a:lnTo>
                  <a:lnTo>
                    <a:pt x="884" y="133"/>
                  </a:lnTo>
                  <a:lnTo>
                    <a:pt x="890" y="122"/>
                  </a:lnTo>
                  <a:lnTo>
                    <a:pt x="890" y="122"/>
                  </a:lnTo>
                  <a:lnTo>
                    <a:pt x="890" y="120"/>
                  </a:lnTo>
                  <a:lnTo>
                    <a:pt x="892" y="118"/>
                  </a:lnTo>
                  <a:lnTo>
                    <a:pt x="892" y="118"/>
                  </a:lnTo>
                  <a:lnTo>
                    <a:pt x="888" y="116"/>
                  </a:lnTo>
                  <a:lnTo>
                    <a:pt x="886" y="116"/>
                  </a:lnTo>
                  <a:close/>
                  <a:moveTo>
                    <a:pt x="99" y="112"/>
                  </a:moveTo>
                  <a:lnTo>
                    <a:pt x="95" y="112"/>
                  </a:lnTo>
                  <a:lnTo>
                    <a:pt x="91" y="116"/>
                  </a:lnTo>
                  <a:lnTo>
                    <a:pt x="87" y="120"/>
                  </a:lnTo>
                  <a:lnTo>
                    <a:pt x="85" y="123"/>
                  </a:lnTo>
                  <a:lnTo>
                    <a:pt x="91" y="122"/>
                  </a:lnTo>
                  <a:lnTo>
                    <a:pt x="99" y="118"/>
                  </a:lnTo>
                  <a:lnTo>
                    <a:pt x="103" y="116"/>
                  </a:lnTo>
                  <a:lnTo>
                    <a:pt x="105" y="116"/>
                  </a:lnTo>
                  <a:lnTo>
                    <a:pt x="105" y="112"/>
                  </a:lnTo>
                  <a:lnTo>
                    <a:pt x="105" y="112"/>
                  </a:lnTo>
                  <a:lnTo>
                    <a:pt x="105" y="112"/>
                  </a:lnTo>
                  <a:lnTo>
                    <a:pt x="103" y="112"/>
                  </a:lnTo>
                  <a:lnTo>
                    <a:pt x="101" y="112"/>
                  </a:lnTo>
                  <a:lnTo>
                    <a:pt x="99" y="112"/>
                  </a:lnTo>
                  <a:lnTo>
                    <a:pt x="99" y="112"/>
                  </a:lnTo>
                  <a:close/>
                  <a:moveTo>
                    <a:pt x="107" y="29"/>
                  </a:moveTo>
                  <a:lnTo>
                    <a:pt x="101" y="31"/>
                  </a:lnTo>
                  <a:lnTo>
                    <a:pt x="97" y="31"/>
                  </a:lnTo>
                  <a:lnTo>
                    <a:pt x="97" y="33"/>
                  </a:lnTo>
                  <a:lnTo>
                    <a:pt x="93" y="37"/>
                  </a:lnTo>
                  <a:lnTo>
                    <a:pt x="89" y="39"/>
                  </a:lnTo>
                  <a:lnTo>
                    <a:pt x="85" y="41"/>
                  </a:lnTo>
                  <a:lnTo>
                    <a:pt x="81" y="43"/>
                  </a:lnTo>
                  <a:lnTo>
                    <a:pt x="79" y="45"/>
                  </a:lnTo>
                  <a:lnTo>
                    <a:pt x="77" y="49"/>
                  </a:lnTo>
                  <a:lnTo>
                    <a:pt x="77" y="57"/>
                  </a:lnTo>
                  <a:lnTo>
                    <a:pt x="77" y="57"/>
                  </a:lnTo>
                  <a:lnTo>
                    <a:pt x="77" y="59"/>
                  </a:lnTo>
                  <a:lnTo>
                    <a:pt x="77" y="61"/>
                  </a:lnTo>
                  <a:lnTo>
                    <a:pt x="75" y="62"/>
                  </a:lnTo>
                  <a:lnTo>
                    <a:pt x="75" y="64"/>
                  </a:lnTo>
                  <a:lnTo>
                    <a:pt x="69" y="76"/>
                  </a:lnTo>
                  <a:lnTo>
                    <a:pt x="61" y="86"/>
                  </a:lnTo>
                  <a:lnTo>
                    <a:pt x="61" y="86"/>
                  </a:lnTo>
                  <a:lnTo>
                    <a:pt x="58" y="98"/>
                  </a:lnTo>
                  <a:lnTo>
                    <a:pt x="54" y="112"/>
                  </a:lnTo>
                  <a:lnTo>
                    <a:pt x="44" y="139"/>
                  </a:lnTo>
                  <a:lnTo>
                    <a:pt x="38" y="153"/>
                  </a:lnTo>
                  <a:lnTo>
                    <a:pt x="30" y="165"/>
                  </a:lnTo>
                  <a:lnTo>
                    <a:pt x="42" y="173"/>
                  </a:lnTo>
                  <a:lnTo>
                    <a:pt x="48" y="177"/>
                  </a:lnTo>
                  <a:lnTo>
                    <a:pt x="54" y="179"/>
                  </a:lnTo>
                  <a:lnTo>
                    <a:pt x="59" y="181"/>
                  </a:lnTo>
                  <a:lnTo>
                    <a:pt x="65" y="184"/>
                  </a:lnTo>
                  <a:lnTo>
                    <a:pt x="67" y="184"/>
                  </a:lnTo>
                  <a:lnTo>
                    <a:pt x="73" y="184"/>
                  </a:lnTo>
                  <a:lnTo>
                    <a:pt x="79" y="186"/>
                  </a:lnTo>
                  <a:lnTo>
                    <a:pt x="85" y="186"/>
                  </a:lnTo>
                  <a:lnTo>
                    <a:pt x="87" y="186"/>
                  </a:lnTo>
                  <a:lnTo>
                    <a:pt x="89" y="186"/>
                  </a:lnTo>
                  <a:lnTo>
                    <a:pt x="91" y="184"/>
                  </a:lnTo>
                  <a:lnTo>
                    <a:pt x="91" y="184"/>
                  </a:lnTo>
                  <a:lnTo>
                    <a:pt x="93" y="184"/>
                  </a:lnTo>
                  <a:lnTo>
                    <a:pt x="95" y="184"/>
                  </a:lnTo>
                  <a:lnTo>
                    <a:pt x="97" y="184"/>
                  </a:lnTo>
                  <a:lnTo>
                    <a:pt x="99" y="184"/>
                  </a:lnTo>
                  <a:lnTo>
                    <a:pt x="101" y="184"/>
                  </a:lnTo>
                  <a:lnTo>
                    <a:pt x="109" y="182"/>
                  </a:lnTo>
                  <a:lnTo>
                    <a:pt x="117" y="181"/>
                  </a:lnTo>
                  <a:lnTo>
                    <a:pt x="120" y="181"/>
                  </a:lnTo>
                  <a:lnTo>
                    <a:pt x="124" y="179"/>
                  </a:lnTo>
                  <a:lnTo>
                    <a:pt x="126" y="177"/>
                  </a:lnTo>
                  <a:lnTo>
                    <a:pt x="130" y="175"/>
                  </a:lnTo>
                  <a:lnTo>
                    <a:pt x="134" y="173"/>
                  </a:lnTo>
                  <a:lnTo>
                    <a:pt x="136" y="171"/>
                  </a:lnTo>
                  <a:lnTo>
                    <a:pt x="138" y="169"/>
                  </a:lnTo>
                  <a:lnTo>
                    <a:pt x="138" y="169"/>
                  </a:lnTo>
                  <a:lnTo>
                    <a:pt x="136" y="167"/>
                  </a:lnTo>
                  <a:lnTo>
                    <a:pt x="136" y="165"/>
                  </a:lnTo>
                  <a:lnTo>
                    <a:pt x="138" y="165"/>
                  </a:lnTo>
                  <a:lnTo>
                    <a:pt x="140" y="165"/>
                  </a:lnTo>
                  <a:lnTo>
                    <a:pt x="136" y="153"/>
                  </a:lnTo>
                  <a:lnTo>
                    <a:pt x="134" y="139"/>
                  </a:lnTo>
                  <a:lnTo>
                    <a:pt x="128" y="127"/>
                  </a:lnTo>
                  <a:lnTo>
                    <a:pt x="126" y="122"/>
                  </a:lnTo>
                  <a:lnTo>
                    <a:pt x="122" y="118"/>
                  </a:lnTo>
                  <a:lnTo>
                    <a:pt x="119" y="122"/>
                  </a:lnTo>
                  <a:lnTo>
                    <a:pt x="113" y="127"/>
                  </a:lnTo>
                  <a:lnTo>
                    <a:pt x="107" y="131"/>
                  </a:lnTo>
                  <a:lnTo>
                    <a:pt x="99" y="135"/>
                  </a:lnTo>
                  <a:lnTo>
                    <a:pt x="99" y="135"/>
                  </a:lnTo>
                  <a:lnTo>
                    <a:pt x="99" y="135"/>
                  </a:lnTo>
                  <a:lnTo>
                    <a:pt x="93" y="135"/>
                  </a:lnTo>
                  <a:lnTo>
                    <a:pt x="85" y="137"/>
                  </a:lnTo>
                  <a:lnTo>
                    <a:pt x="77" y="137"/>
                  </a:lnTo>
                  <a:lnTo>
                    <a:pt x="75" y="135"/>
                  </a:lnTo>
                  <a:lnTo>
                    <a:pt x="71" y="133"/>
                  </a:lnTo>
                  <a:lnTo>
                    <a:pt x="71" y="133"/>
                  </a:lnTo>
                  <a:lnTo>
                    <a:pt x="69" y="131"/>
                  </a:lnTo>
                  <a:lnTo>
                    <a:pt x="67" y="129"/>
                  </a:lnTo>
                  <a:lnTo>
                    <a:pt x="67" y="127"/>
                  </a:lnTo>
                  <a:lnTo>
                    <a:pt x="67" y="125"/>
                  </a:lnTo>
                  <a:lnTo>
                    <a:pt x="69" y="122"/>
                  </a:lnTo>
                  <a:lnTo>
                    <a:pt x="71" y="118"/>
                  </a:lnTo>
                  <a:lnTo>
                    <a:pt x="71" y="114"/>
                  </a:lnTo>
                  <a:lnTo>
                    <a:pt x="69" y="114"/>
                  </a:lnTo>
                  <a:lnTo>
                    <a:pt x="71" y="114"/>
                  </a:lnTo>
                  <a:lnTo>
                    <a:pt x="71" y="108"/>
                  </a:lnTo>
                  <a:lnTo>
                    <a:pt x="75" y="106"/>
                  </a:lnTo>
                  <a:lnTo>
                    <a:pt x="79" y="104"/>
                  </a:lnTo>
                  <a:lnTo>
                    <a:pt x="83" y="102"/>
                  </a:lnTo>
                  <a:lnTo>
                    <a:pt x="93" y="100"/>
                  </a:lnTo>
                  <a:lnTo>
                    <a:pt x="97" y="100"/>
                  </a:lnTo>
                  <a:lnTo>
                    <a:pt x="101" y="98"/>
                  </a:lnTo>
                  <a:lnTo>
                    <a:pt x="101" y="98"/>
                  </a:lnTo>
                  <a:lnTo>
                    <a:pt x="101" y="98"/>
                  </a:lnTo>
                  <a:lnTo>
                    <a:pt x="105" y="100"/>
                  </a:lnTo>
                  <a:lnTo>
                    <a:pt x="109" y="100"/>
                  </a:lnTo>
                  <a:lnTo>
                    <a:pt x="113" y="100"/>
                  </a:lnTo>
                  <a:lnTo>
                    <a:pt x="117" y="98"/>
                  </a:lnTo>
                  <a:lnTo>
                    <a:pt x="120" y="90"/>
                  </a:lnTo>
                  <a:lnTo>
                    <a:pt x="124" y="80"/>
                  </a:lnTo>
                  <a:lnTo>
                    <a:pt x="128" y="70"/>
                  </a:lnTo>
                  <a:lnTo>
                    <a:pt x="130" y="61"/>
                  </a:lnTo>
                  <a:lnTo>
                    <a:pt x="130" y="55"/>
                  </a:lnTo>
                  <a:lnTo>
                    <a:pt x="130" y="49"/>
                  </a:lnTo>
                  <a:lnTo>
                    <a:pt x="128" y="47"/>
                  </a:lnTo>
                  <a:lnTo>
                    <a:pt x="126" y="45"/>
                  </a:lnTo>
                  <a:lnTo>
                    <a:pt x="126" y="39"/>
                  </a:lnTo>
                  <a:lnTo>
                    <a:pt x="122" y="35"/>
                  </a:lnTo>
                  <a:lnTo>
                    <a:pt x="119" y="31"/>
                  </a:lnTo>
                  <a:lnTo>
                    <a:pt x="113" y="29"/>
                  </a:lnTo>
                  <a:lnTo>
                    <a:pt x="107" y="29"/>
                  </a:lnTo>
                  <a:close/>
                  <a:moveTo>
                    <a:pt x="481" y="0"/>
                  </a:moveTo>
                  <a:lnTo>
                    <a:pt x="483" y="0"/>
                  </a:lnTo>
                  <a:lnTo>
                    <a:pt x="487" y="2"/>
                  </a:lnTo>
                  <a:lnTo>
                    <a:pt x="490" y="3"/>
                  </a:lnTo>
                  <a:lnTo>
                    <a:pt x="490" y="3"/>
                  </a:lnTo>
                  <a:lnTo>
                    <a:pt x="490" y="5"/>
                  </a:lnTo>
                  <a:lnTo>
                    <a:pt x="488" y="9"/>
                  </a:lnTo>
                  <a:lnTo>
                    <a:pt x="488" y="15"/>
                  </a:lnTo>
                  <a:lnTo>
                    <a:pt x="487" y="21"/>
                  </a:lnTo>
                  <a:lnTo>
                    <a:pt x="485" y="25"/>
                  </a:lnTo>
                  <a:lnTo>
                    <a:pt x="487" y="27"/>
                  </a:lnTo>
                  <a:lnTo>
                    <a:pt x="487" y="31"/>
                  </a:lnTo>
                  <a:lnTo>
                    <a:pt x="485" y="35"/>
                  </a:lnTo>
                  <a:lnTo>
                    <a:pt x="483" y="37"/>
                  </a:lnTo>
                  <a:lnTo>
                    <a:pt x="483" y="39"/>
                  </a:lnTo>
                  <a:lnTo>
                    <a:pt x="483" y="39"/>
                  </a:lnTo>
                  <a:lnTo>
                    <a:pt x="481" y="39"/>
                  </a:lnTo>
                  <a:lnTo>
                    <a:pt x="479" y="41"/>
                  </a:lnTo>
                  <a:lnTo>
                    <a:pt x="477" y="45"/>
                  </a:lnTo>
                  <a:lnTo>
                    <a:pt x="475" y="47"/>
                  </a:lnTo>
                  <a:lnTo>
                    <a:pt x="477" y="49"/>
                  </a:lnTo>
                  <a:lnTo>
                    <a:pt x="481" y="53"/>
                  </a:lnTo>
                  <a:lnTo>
                    <a:pt x="483" y="53"/>
                  </a:lnTo>
                  <a:lnTo>
                    <a:pt x="487" y="51"/>
                  </a:lnTo>
                  <a:lnTo>
                    <a:pt x="488" y="51"/>
                  </a:lnTo>
                  <a:lnTo>
                    <a:pt x="490" y="53"/>
                  </a:lnTo>
                  <a:lnTo>
                    <a:pt x="492" y="51"/>
                  </a:lnTo>
                  <a:lnTo>
                    <a:pt x="494" y="51"/>
                  </a:lnTo>
                  <a:lnTo>
                    <a:pt x="498" y="53"/>
                  </a:lnTo>
                  <a:lnTo>
                    <a:pt x="502" y="53"/>
                  </a:lnTo>
                  <a:lnTo>
                    <a:pt x="504" y="51"/>
                  </a:lnTo>
                  <a:lnTo>
                    <a:pt x="506" y="51"/>
                  </a:lnTo>
                  <a:lnTo>
                    <a:pt x="506" y="49"/>
                  </a:lnTo>
                  <a:lnTo>
                    <a:pt x="506" y="49"/>
                  </a:lnTo>
                  <a:lnTo>
                    <a:pt x="508" y="49"/>
                  </a:lnTo>
                  <a:lnTo>
                    <a:pt x="510" y="49"/>
                  </a:lnTo>
                  <a:lnTo>
                    <a:pt x="514" y="51"/>
                  </a:lnTo>
                  <a:lnTo>
                    <a:pt x="518" y="51"/>
                  </a:lnTo>
                  <a:lnTo>
                    <a:pt x="520" y="51"/>
                  </a:lnTo>
                  <a:lnTo>
                    <a:pt x="520" y="51"/>
                  </a:lnTo>
                  <a:lnTo>
                    <a:pt x="522" y="51"/>
                  </a:lnTo>
                  <a:lnTo>
                    <a:pt x="528" y="51"/>
                  </a:lnTo>
                  <a:lnTo>
                    <a:pt x="534" y="51"/>
                  </a:lnTo>
                  <a:lnTo>
                    <a:pt x="542" y="49"/>
                  </a:lnTo>
                  <a:lnTo>
                    <a:pt x="548" y="47"/>
                  </a:lnTo>
                  <a:lnTo>
                    <a:pt x="548" y="47"/>
                  </a:lnTo>
                  <a:lnTo>
                    <a:pt x="548" y="47"/>
                  </a:lnTo>
                  <a:lnTo>
                    <a:pt x="551" y="49"/>
                  </a:lnTo>
                  <a:lnTo>
                    <a:pt x="551" y="51"/>
                  </a:lnTo>
                  <a:lnTo>
                    <a:pt x="551" y="55"/>
                  </a:lnTo>
                  <a:lnTo>
                    <a:pt x="551" y="57"/>
                  </a:lnTo>
                  <a:lnTo>
                    <a:pt x="551" y="61"/>
                  </a:lnTo>
                  <a:lnTo>
                    <a:pt x="551" y="61"/>
                  </a:lnTo>
                  <a:lnTo>
                    <a:pt x="551" y="62"/>
                  </a:lnTo>
                  <a:lnTo>
                    <a:pt x="548" y="64"/>
                  </a:lnTo>
                  <a:lnTo>
                    <a:pt x="546" y="64"/>
                  </a:lnTo>
                  <a:lnTo>
                    <a:pt x="538" y="64"/>
                  </a:lnTo>
                  <a:lnTo>
                    <a:pt x="532" y="64"/>
                  </a:lnTo>
                  <a:lnTo>
                    <a:pt x="530" y="64"/>
                  </a:lnTo>
                  <a:lnTo>
                    <a:pt x="528" y="66"/>
                  </a:lnTo>
                  <a:lnTo>
                    <a:pt x="528" y="66"/>
                  </a:lnTo>
                  <a:lnTo>
                    <a:pt x="528" y="66"/>
                  </a:lnTo>
                  <a:lnTo>
                    <a:pt x="522" y="66"/>
                  </a:lnTo>
                  <a:lnTo>
                    <a:pt x="514" y="68"/>
                  </a:lnTo>
                  <a:lnTo>
                    <a:pt x="508" y="70"/>
                  </a:lnTo>
                  <a:lnTo>
                    <a:pt x="500" y="70"/>
                  </a:lnTo>
                  <a:lnTo>
                    <a:pt x="500" y="70"/>
                  </a:lnTo>
                  <a:lnTo>
                    <a:pt x="498" y="68"/>
                  </a:lnTo>
                  <a:lnTo>
                    <a:pt x="494" y="70"/>
                  </a:lnTo>
                  <a:lnTo>
                    <a:pt x="492" y="70"/>
                  </a:lnTo>
                  <a:lnTo>
                    <a:pt x="490" y="68"/>
                  </a:lnTo>
                  <a:lnTo>
                    <a:pt x="485" y="70"/>
                  </a:lnTo>
                  <a:lnTo>
                    <a:pt x="481" y="70"/>
                  </a:lnTo>
                  <a:lnTo>
                    <a:pt x="475" y="70"/>
                  </a:lnTo>
                  <a:lnTo>
                    <a:pt x="471" y="70"/>
                  </a:lnTo>
                  <a:lnTo>
                    <a:pt x="467" y="72"/>
                  </a:lnTo>
                  <a:lnTo>
                    <a:pt x="465" y="74"/>
                  </a:lnTo>
                  <a:lnTo>
                    <a:pt x="463" y="80"/>
                  </a:lnTo>
                  <a:lnTo>
                    <a:pt x="459" y="88"/>
                  </a:lnTo>
                  <a:lnTo>
                    <a:pt x="459" y="90"/>
                  </a:lnTo>
                  <a:lnTo>
                    <a:pt x="455" y="98"/>
                  </a:lnTo>
                  <a:lnTo>
                    <a:pt x="447" y="120"/>
                  </a:lnTo>
                  <a:lnTo>
                    <a:pt x="437" y="141"/>
                  </a:lnTo>
                  <a:lnTo>
                    <a:pt x="437" y="159"/>
                  </a:lnTo>
                  <a:lnTo>
                    <a:pt x="439" y="175"/>
                  </a:lnTo>
                  <a:lnTo>
                    <a:pt x="439" y="175"/>
                  </a:lnTo>
                  <a:lnTo>
                    <a:pt x="439" y="177"/>
                  </a:lnTo>
                  <a:lnTo>
                    <a:pt x="439" y="181"/>
                  </a:lnTo>
                  <a:lnTo>
                    <a:pt x="441" y="184"/>
                  </a:lnTo>
                  <a:lnTo>
                    <a:pt x="443" y="188"/>
                  </a:lnTo>
                  <a:lnTo>
                    <a:pt x="445" y="192"/>
                  </a:lnTo>
                  <a:lnTo>
                    <a:pt x="449" y="188"/>
                  </a:lnTo>
                  <a:lnTo>
                    <a:pt x="453" y="196"/>
                  </a:lnTo>
                  <a:lnTo>
                    <a:pt x="457" y="190"/>
                  </a:lnTo>
                  <a:lnTo>
                    <a:pt x="463" y="186"/>
                  </a:lnTo>
                  <a:lnTo>
                    <a:pt x="469" y="182"/>
                  </a:lnTo>
                  <a:lnTo>
                    <a:pt x="475" y="181"/>
                  </a:lnTo>
                  <a:lnTo>
                    <a:pt x="477" y="177"/>
                  </a:lnTo>
                  <a:lnTo>
                    <a:pt x="479" y="175"/>
                  </a:lnTo>
                  <a:lnTo>
                    <a:pt x="483" y="173"/>
                  </a:lnTo>
                  <a:lnTo>
                    <a:pt x="487" y="173"/>
                  </a:lnTo>
                  <a:lnTo>
                    <a:pt x="492" y="169"/>
                  </a:lnTo>
                  <a:lnTo>
                    <a:pt x="496" y="165"/>
                  </a:lnTo>
                  <a:lnTo>
                    <a:pt x="506" y="155"/>
                  </a:lnTo>
                  <a:lnTo>
                    <a:pt x="512" y="149"/>
                  </a:lnTo>
                  <a:lnTo>
                    <a:pt x="514" y="145"/>
                  </a:lnTo>
                  <a:lnTo>
                    <a:pt x="516" y="141"/>
                  </a:lnTo>
                  <a:lnTo>
                    <a:pt x="520" y="139"/>
                  </a:lnTo>
                  <a:lnTo>
                    <a:pt x="520" y="137"/>
                  </a:lnTo>
                  <a:lnTo>
                    <a:pt x="520" y="137"/>
                  </a:lnTo>
                  <a:lnTo>
                    <a:pt x="524" y="137"/>
                  </a:lnTo>
                  <a:lnTo>
                    <a:pt x="528" y="139"/>
                  </a:lnTo>
                  <a:lnTo>
                    <a:pt x="528" y="139"/>
                  </a:lnTo>
                  <a:lnTo>
                    <a:pt x="530" y="139"/>
                  </a:lnTo>
                  <a:lnTo>
                    <a:pt x="532" y="137"/>
                  </a:lnTo>
                  <a:lnTo>
                    <a:pt x="530" y="139"/>
                  </a:lnTo>
                  <a:lnTo>
                    <a:pt x="530" y="139"/>
                  </a:lnTo>
                  <a:lnTo>
                    <a:pt x="532" y="143"/>
                  </a:lnTo>
                  <a:lnTo>
                    <a:pt x="532" y="147"/>
                  </a:lnTo>
                  <a:lnTo>
                    <a:pt x="530" y="151"/>
                  </a:lnTo>
                  <a:lnTo>
                    <a:pt x="526" y="159"/>
                  </a:lnTo>
                  <a:lnTo>
                    <a:pt x="522" y="163"/>
                  </a:lnTo>
                  <a:lnTo>
                    <a:pt x="522" y="167"/>
                  </a:lnTo>
                  <a:lnTo>
                    <a:pt x="524" y="171"/>
                  </a:lnTo>
                  <a:lnTo>
                    <a:pt x="524" y="173"/>
                  </a:lnTo>
                  <a:lnTo>
                    <a:pt x="522" y="173"/>
                  </a:lnTo>
                  <a:lnTo>
                    <a:pt x="520" y="173"/>
                  </a:lnTo>
                  <a:lnTo>
                    <a:pt x="520" y="175"/>
                  </a:lnTo>
                  <a:lnTo>
                    <a:pt x="518" y="179"/>
                  </a:lnTo>
                  <a:lnTo>
                    <a:pt x="516" y="181"/>
                  </a:lnTo>
                  <a:lnTo>
                    <a:pt x="518" y="182"/>
                  </a:lnTo>
                  <a:lnTo>
                    <a:pt x="518" y="188"/>
                  </a:lnTo>
                  <a:lnTo>
                    <a:pt x="520" y="192"/>
                  </a:lnTo>
                  <a:lnTo>
                    <a:pt x="522" y="192"/>
                  </a:lnTo>
                  <a:lnTo>
                    <a:pt x="524" y="192"/>
                  </a:lnTo>
                  <a:lnTo>
                    <a:pt x="524" y="192"/>
                  </a:lnTo>
                  <a:lnTo>
                    <a:pt x="524" y="192"/>
                  </a:lnTo>
                  <a:lnTo>
                    <a:pt x="526" y="194"/>
                  </a:lnTo>
                  <a:lnTo>
                    <a:pt x="530" y="194"/>
                  </a:lnTo>
                  <a:lnTo>
                    <a:pt x="536" y="194"/>
                  </a:lnTo>
                  <a:lnTo>
                    <a:pt x="538" y="192"/>
                  </a:lnTo>
                  <a:lnTo>
                    <a:pt x="540" y="192"/>
                  </a:lnTo>
                  <a:lnTo>
                    <a:pt x="544" y="192"/>
                  </a:lnTo>
                  <a:lnTo>
                    <a:pt x="548" y="192"/>
                  </a:lnTo>
                  <a:lnTo>
                    <a:pt x="551" y="192"/>
                  </a:lnTo>
                  <a:lnTo>
                    <a:pt x="553" y="190"/>
                  </a:lnTo>
                  <a:lnTo>
                    <a:pt x="555" y="188"/>
                  </a:lnTo>
                  <a:lnTo>
                    <a:pt x="559" y="188"/>
                  </a:lnTo>
                  <a:lnTo>
                    <a:pt x="561" y="186"/>
                  </a:lnTo>
                  <a:lnTo>
                    <a:pt x="563" y="186"/>
                  </a:lnTo>
                  <a:lnTo>
                    <a:pt x="563" y="184"/>
                  </a:lnTo>
                  <a:lnTo>
                    <a:pt x="563" y="184"/>
                  </a:lnTo>
                  <a:lnTo>
                    <a:pt x="563" y="184"/>
                  </a:lnTo>
                  <a:lnTo>
                    <a:pt x="565" y="182"/>
                  </a:lnTo>
                  <a:lnTo>
                    <a:pt x="567" y="181"/>
                  </a:lnTo>
                  <a:lnTo>
                    <a:pt x="567" y="181"/>
                  </a:lnTo>
                  <a:lnTo>
                    <a:pt x="567" y="179"/>
                  </a:lnTo>
                  <a:lnTo>
                    <a:pt x="567" y="179"/>
                  </a:lnTo>
                  <a:lnTo>
                    <a:pt x="571" y="175"/>
                  </a:lnTo>
                  <a:lnTo>
                    <a:pt x="573" y="171"/>
                  </a:lnTo>
                  <a:lnTo>
                    <a:pt x="577" y="161"/>
                  </a:lnTo>
                  <a:lnTo>
                    <a:pt x="577" y="161"/>
                  </a:lnTo>
                  <a:lnTo>
                    <a:pt x="579" y="159"/>
                  </a:lnTo>
                  <a:lnTo>
                    <a:pt x="581" y="157"/>
                  </a:lnTo>
                  <a:lnTo>
                    <a:pt x="583" y="155"/>
                  </a:lnTo>
                  <a:lnTo>
                    <a:pt x="583" y="155"/>
                  </a:lnTo>
                  <a:lnTo>
                    <a:pt x="585" y="153"/>
                  </a:lnTo>
                  <a:lnTo>
                    <a:pt x="589" y="145"/>
                  </a:lnTo>
                  <a:lnTo>
                    <a:pt x="593" y="141"/>
                  </a:lnTo>
                  <a:lnTo>
                    <a:pt x="597" y="139"/>
                  </a:lnTo>
                  <a:lnTo>
                    <a:pt x="599" y="135"/>
                  </a:lnTo>
                  <a:lnTo>
                    <a:pt x="603" y="129"/>
                  </a:lnTo>
                  <a:lnTo>
                    <a:pt x="605" y="127"/>
                  </a:lnTo>
                  <a:lnTo>
                    <a:pt x="607" y="127"/>
                  </a:lnTo>
                  <a:lnTo>
                    <a:pt x="609" y="125"/>
                  </a:lnTo>
                  <a:lnTo>
                    <a:pt x="610" y="123"/>
                  </a:lnTo>
                  <a:lnTo>
                    <a:pt x="618" y="120"/>
                  </a:lnTo>
                  <a:lnTo>
                    <a:pt x="628" y="116"/>
                  </a:lnTo>
                  <a:lnTo>
                    <a:pt x="630" y="116"/>
                  </a:lnTo>
                  <a:lnTo>
                    <a:pt x="634" y="114"/>
                  </a:lnTo>
                  <a:lnTo>
                    <a:pt x="636" y="112"/>
                  </a:lnTo>
                  <a:lnTo>
                    <a:pt x="640" y="110"/>
                  </a:lnTo>
                  <a:lnTo>
                    <a:pt x="640" y="110"/>
                  </a:lnTo>
                  <a:lnTo>
                    <a:pt x="642" y="110"/>
                  </a:lnTo>
                  <a:lnTo>
                    <a:pt x="646" y="108"/>
                  </a:lnTo>
                  <a:lnTo>
                    <a:pt x="648" y="108"/>
                  </a:lnTo>
                  <a:lnTo>
                    <a:pt x="650" y="106"/>
                  </a:lnTo>
                  <a:lnTo>
                    <a:pt x="650" y="106"/>
                  </a:lnTo>
                  <a:lnTo>
                    <a:pt x="662" y="110"/>
                  </a:lnTo>
                  <a:lnTo>
                    <a:pt x="668" y="123"/>
                  </a:lnTo>
                  <a:lnTo>
                    <a:pt x="668" y="123"/>
                  </a:lnTo>
                  <a:lnTo>
                    <a:pt x="662" y="123"/>
                  </a:lnTo>
                  <a:lnTo>
                    <a:pt x="656" y="125"/>
                  </a:lnTo>
                  <a:lnTo>
                    <a:pt x="654" y="129"/>
                  </a:lnTo>
                  <a:lnTo>
                    <a:pt x="652" y="133"/>
                  </a:lnTo>
                  <a:lnTo>
                    <a:pt x="650" y="137"/>
                  </a:lnTo>
                  <a:lnTo>
                    <a:pt x="648" y="143"/>
                  </a:lnTo>
                  <a:lnTo>
                    <a:pt x="646" y="147"/>
                  </a:lnTo>
                  <a:lnTo>
                    <a:pt x="644" y="151"/>
                  </a:lnTo>
                  <a:lnTo>
                    <a:pt x="644" y="157"/>
                  </a:lnTo>
                  <a:lnTo>
                    <a:pt x="642" y="161"/>
                  </a:lnTo>
                  <a:lnTo>
                    <a:pt x="642" y="163"/>
                  </a:lnTo>
                  <a:lnTo>
                    <a:pt x="640" y="165"/>
                  </a:lnTo>
                  <a:lnTo>
                    <a:pt x="638" y="171"/>
                  </a:lnTo>
                  <a:lnTo>
                    <a:pt x="636" y="177"/>
                  </a:lnTo>
                  <a:lnTo>
                    <a:pt x="634" y="179"/>
                  </a:lnTo>
                  <a:lnTo>
                    <a:pt x="634" y="181"/>
                  </a:lnTo>
                  <a:lnTo>
                    <a:pt x="634" y="184"/>
                  </a:lnTo>
                  <a:lnTo>
                    <a:pt x="632" y="186"/>
                  </a:lnTo>
                  <a:lnTo>
                    <a:pt x="636" y="188"/>
                  </a:lnTo>
                  <a:lnTo>
                    <a:pt x="638" y="190"/>
                  </a:lnTo>
                  <a:lnTo>
                    <a:pt x="638" y="190"/>
                  </a:lnTo>
                  <a:lnTo>
                    <a:pt x="642" y="198"/>
                  </a:lnTo>
                  <a:lnTo>
                    <a:pt x="646" y="204"/>
                  </a:lnTo>
                  <a:lnTo>
                    <a:pt x="654" y="204"/>
                  </a:lnTo>
                  <a:lnTo>
                    <a:pt x="662" y="202"/>
                  </a:lnTo>
                  <a:lnTo>
                    <a:pt x="664" y="200"/>
                  </a:lnTo>
                  <a:lnTo>
                    <a:pt x="666" y="198"/>
                  </a:lnTo>
                  <a:lnTo>
                    <a:pt x="668" y="198"/>
                  </a:lnTo>
                  <a:lnTo>
                    <a:pt x="671" y="196"/>
                  </a:lnTo>
                  <a:lnTo>
                    <a:pt x="671" y="196"/>
                  </a:lnTo>
                  <a:lnTo>
                    <a:pt x="671" y="196"/>
                  </a:lnTo>
                  <a:lnTo>
                    <a:pt x="675" y="194"/>
                  </a:lnTo>
                  <a:lnTo>
                    <a:pt x="677" y="192"/>
                  </a:lnTo>
                  <a:lnTo>
                    <a:pt x="679" y="190"/>
                  </a:lnTo>
                  <a:lnTo>
                    <a:pt x="683" y="188"/>
                  </a:lnTo>
                  <a:lnTo>
                    <a:pt x="687" y="184"/>
                  </a:lnTo>
                  <a:lnTo>
                    <a:pt x="689" y="182"/>
                  </a:lnTo>
                  <a:lnTo>
                    <a:pt x="689" y="179"/>
                  </a:lnTo>
                  <a:lnTo>
                    <a:pt x="689" y="179"/>
                  </a:lnTo>
                  <a:lnTo>
                    <a:pt x="689" y="179"/>
                  </a:lnTo>
                  <a:lnTo>
                    <a:pt x="691" y="177"/>
                  </a:lnTo>
                  <a:lnTo>
                    <a:pt x="691" y="177"/>
                  </a:lnTo>
                  <a:lnTo>
                    <a:pt x="691" y="175"/>
                  </a:lnTo>
                  <a:lnTo>
                    <a:pt x="689" y="173"/>
                  </a:lnTo>
                  <a:lnTo>
                    <a:pt x="687" y="171"/>
                  </a:lnTo>
                  <a:lnTo>
                    <a:pt x="689" y="167"/>
                  </a:lnTo>
                  <a:lnTo>
                    <a:pt x="689" y="165"/>
                  </a:lnTo>
                  <a:lnTo>
                    <a:pt x="689" y="165"/>
                  </a:lnTo>
                  <a:lnTo>
                    <a:pt x="689" y="163"/>
                  </a:lnTo>
                  <a:lnTo>
                    <a:pt x="689" y="163"/>
                  </a:lnTo>
                  <a:lnTo>
                    <a:pt x="689" y="163"/>
                  </a:lnTo>
                  <a:lnTo>
                    <a:pt x="691" y="151"/>
                  </a:lnTo>
                  <a:lnTo>
                    <a:pt x="695" y="139"/>
                  </a:lnTo>
                  <a:lnTo>
                    <a:pt x="703" y="129"/>
                  </a:lnTo>
                  <a:lnTo>
                    <a:pt x="711" y="122"/>
                  </a:lnTo>
                  <a:lnTo>
                    <a:pt x="711" y="120"/>
                  </a:lnTo>
                  <a:lnTo>
                    <a:pt x="711" y="116"/>
                  </a:lnTo>
                  <a:lnTo>
                    <a:pt x="713" y="114"/>
                  </a:lnTo>
                  <a:lnTo>
                    <a:pt x="717" y="114"/>
                  </a:lnTo>
                  <a:lnTo>
                    <a:pt x="719" y="114"/>
                  </a:lnTo>
                  <a:lnTo>
                    <a:pt x="723" y="116"/>
                  </a:lnTo>
                  <a:lnTo>
                    <a:pt x="725" y="118"/>
                  </a:lnTo>
                  <a:lnTo>
                    <a:pt x="725" y="120"/>
                  </a:lnTo>
                  <a:lnTo>
                    <a:pt x="725" y="123"/>
                  </a:lnTo>
                  <a:lnTo>
                    <a:pt x="723" y="125"/>
                  </a:lnTo>
                  <a:lnTo>
                    <a:pt x="721" y="137"/>
                  </a:lnTo>
                  <a:lnTo>
                    <a:pt x="715" y="147"/>
                  </a:lnTo>
                  <a:lnTo>
                    <a:pt x="709" y="157"/>
                  </a:lnTo>
                  <a:lnTo>
                    <a:pt x="705" y="169"/>
                  </a:lnTo>
                  <a:lnTo>
                    <a:pt x="705" y="169"/>
                  </a:lnTo>
                  <a:lnTo>
                    <a:pt x="705" y="169"/>
                  </a:lnTo>
                  <a:lnTo>
                    <a:pt x="703" y="171"/>
                  </a:lnTo>
                  <a:lnTo>
                    <a:pt x="703" y="171"/>
                  </a:lnTo>
                  <a:lnTo>
                    <a:pt x="705" y="173"/>
                  </a:lnTo>
                  <a:lnTo>
                    <a:pt x="705" y="173"/>
                  </a:lnTo>
                  <a:lnTo>
                    <a:pt x="707" y="175"/>
                  </a:lnTo>
                  <a:lnTo>
                    <a:pt x="707" y="177"/>
                  </a:lnTo>
                  <a:lnTo>
                    <a:pt x="707" y="177"/>
                  </a:lnTo>
                  <a:lnTo>
                    <a:pt x="707" y="177"/>
                  </a:lnTo>
                  <a:lnTo>
                    <a:pt x="707" y="179"/>
                  </a:lnTo>
                  <a:lnTo>
                    <a:pt x="705" y="181"/>
                  </a:lnTo>
                  <a:lnTo>
                    <a:pt x="703" y="181"/>
                  </a:lnTo>
                  <a:lnTo>
                    <a:pt x="703" y="182"/>
                  </a:lnTo>
                  <a:lnTo>
                    <a:pt x="703" y="184"/>
                  </a:lnTo>
                  <a:lnTo>
                    <a:pt x="707" y="188"/>
                  </a:lnTo>
                  <a:lnTo>
                    <a:pt x="709" y="188"/>
                  </a:lnTo>
                  <a:lnTo>
                    <a:pt x="711" y="186"/>
                  </a:lnTo>
                  <a:lnTo>
                    <a:pt x="711" y="186"/>
                  </a:lnTo>
                  <a:lnTo>
                    <a:pt x="713" y="186"/>
                  </a:lnTo>
                  <a:lnTo>
                    <a:pt x="715" y="186"/>
                  </a:lnTo>
                  <a:lnTo>
                    <a:pt x="715" y="186"/>
                  </a:lnTo>
                  <a:lnTo>
                    <a:pt x="719" y="184"/>
                  </a:lnTo>
                  <a:lnTo>
                    <a:pt x="723" y="182"/>
                  </a:lnTo>
                  <a:lnTo>
                    <a:pt x="727" y="182"/>
                  </a:lnTo>
                  <a:lnTo>
                    <a:pt x="729" y="182"/>
                  </a:lnTo>
                  <a:lnTo>
                    <a:pt x="731" y="181"/>
                  </a:lnTo>
                  <a:lnTo>
                    <a:pt x="732" y="177"/>
                  </a:lnTo>
                  <a:lnTo>
                    <a:pt x="734" y="173"/>
                  </a:lnTo>
                  <a:lnTo>
                    <a:pt x="736" y="173"/>
                  </a:lnTo>
                  <a:lnTo>
                    <a:pt x="738" y="173"/>
                  </a:lnTo>
                  <a:lnTo>
                    <a:pt x="742" y="169"/>
                  </a:lnTo>
                  <a:lnTo>
                    <a:pt x="746" y="165"/>
                  </a:lnTo>
                  <a:lnTo>
                    <a:pt x="754" y="159"/>
                  </a:lnTo>
                  <a:lnTo>
                    <a:pt x="762" y="153"/>
                  </a:lnTo>
                  <a:lnTo>
                    <a:pt x="766" y="149"/>
                  </a:lnTo>
                  <a:lnTo>
                    <a:pt x="766" y="145"/>
                  </a:lnTo>
                  <a:lnTo>
                    <a:pt x="766" y="145"/>
                  </a:lnTo>
                  <a:lnTo>
                    <a:pt x="774" y="131"/>
                  </a:lnTo>
                  <a:lnTo>
                    <a:pt x="778" y="125"/>
                  </a:lnTo>
                  <a:lnTo>
                    <a:pt x="782" y="120"/>
                  </a:lnTo>
                  <a:lnTo>
                    <a:pt x="786" y="118"/>
                  </a:lnTo>
                  <a:lnTo>
                    <a:pt x="788" y="116"/>
                  </a:lnTo>
                  <a:lnTo>
                    <a:pt x="792" y="116"/>
                  </a:lnTo>
                  <a:lnTo>
                    <a:pt x="793" y="118"/>
                  </a:lnTo>
                  <a:lnTo>
                    <a:pt x="795" y="118"/>
                  </a:lnTo>
                  <a:lnTo>
                    <a:pt x="795" y="120"/>
                  </a:lnTo>
                  <a:lnTo>
                    <a:pt x="795" y="122"/>
                  </a:lnTo>
                  <a:lnTo>
                    <a:pt x="793" y="125"/>
                  </a:lnTo>
                  <a:lnTo>
                    <a:pt x="792" y="131"/>
                  </a:lnTo>
                  <a:lnTo>
                    <a:pt x="790" y="137"/>
                  </a:lnTo>
                  <a:lnTo>
                    <a:pt x="790" y="139"/>
                  </a:lnTo>
                  <a:lnTo>
                    <a:pt x="790" y="143"/>
                  </a:lnTo>
                  <a:lnTo>
                    <a:pt x="790" y="143"/>
                  </a:lnTo>
                  <a:lnTo>
                    <a:pt x="790" y="145"/>
                  </a:lnTo>
                  <a:lnTo>
                    <a:pt x="784" y="147"/>
                  </a:lnTo>
                  <a:lnTo>
                    <a:pt x="780" y="149"/>
                  </a:lnTo>
                  <a:lnTo>
                    <a:pt x="776" y="153"/>
                  </a:lnTo>
                  <a:lnTo>
                    <a:pt x="774" y="157"/>
                  </a:lnTo>
                  <a:lnTo>
                    <a:pt x="778" y="159"/>
                  </a:lnTo>
                  <a:lnTo>
                    <a:pt x="780" y="161"/>
                  </a:lnTo>
                  <a:lnTo>
                    <a:pt x="782" y="169"/>
                  </a:lnTo>
                  <a:lnTo>
                    <a:pt x="782" y="175"/>
                  </a:lnTo>
                  <a:lnTo>
                    <a:pt x="782" y="179"/>
                  </a:lnTo>
                  <a:lnTo>
                    <a:pt x="786" y="181"/>
                  </a:lnTo>
                  <a:lnTo>
                    <a:pt x="788" y="182"/>
                  </a:lnTo>
                  <a:lnTo>
                    <a:pt x="788" y="182"/>
                  </a:lnTo>
                  <a:lnTo>
                    <a:pt x="790" y="182"/>
                  </a:lnTo>
                  <a:lnTo>
                    <a:pt x="793" y="181"/>
                  </a:lnTo>
                  <a:lnTo>
                    <a:pt x="797" y="181"/>
                  </a:lnTo>
                  <a:lnTo>
                    <a:pt x="799" y="181"/>
                  </a:lnTo>
                  <a:lnTo>
                    <a:pt x="799" y="182"/>
                  </a:lnTo>
                  <a:lnTo>
                    <a:pt x="803" y="181"/>
                  </a:lnTo>
                  <a:lnTo>
                    <a:pt x="803" y="181"/>
                  </a:lnTo>
                  <a:lnTo>
                    <a:pt x="805" y="182"/>
                  </a:lnTo>
                  <a:lnTo>
                    <a:pt x="807" y="181"/>
                  </a:lnTo>
                  <a:lnTo>
                    <a:pt x="809" y="179"/>
                  </a:lnTo>
                  <a:lnTo>
                    <a:pt x="813" y="179"/>
                  </a:lnTo>
                  <a:lnTo>
                    <a:pt x="817" y="177"/>
                  </a:lnTo>
                  <a:lnTo>
                    <a:pt x="817" y="177"/>
                  </a:lnTo>
                  <a:lnTo>
                    <a:pt x="819" y="177"/>
                  </a:lnTo>
                  <a:lnTo>
                    <a:pt x="821" y="173"/>
                  </a:lnTo>
                  <a:lnTo>
                    <a:pt x="821" y="173"/>
                  </a:lnTo>
                  <a:lnTo>
                    <a:pt x="823" y="175"/>
                  </a:lnTo>
                  <a:lnTo>
                    <a:pt x="825" y="173"/>
                  </a:lnTo>
                  <a:lnTo>
                    <a:pt x="825" y="171"/>
                  </a:lnTo>
                  <a:lnTo>
                    <a:pt x="825" y="167"/>
                  </a:lnTo>
                  <a:lnTo>
                    <a:pt x="825" y="165"/>
                  </a:lnTo>
                  <a:lnTo>
                    <a:pt x="829" y="159"/>
                  </a:lnTo>
                  <a:lnTo>
                    <a:pt x="829" y="157"/>
                  </a:lnTo>
                  <a:lnTo>
                    <a:pt x="829" y="153"/>
                  </a:lnTo>
                  <a:lnTo>
                    <a:pt x="829" y="151"/>
                  </a:lnTo>
                  <a:lnTo>
                    <a:pt x="829" y="149"/>
                  </a:lnTo>
                  <a:lnTo>
                    <a:pt x="829" y="147"/>
                  </a:lnTo>
                  <a:lnTo>
                    <a:pt x="831" y="147"/>
                  </a:lnTo>
                  <a:lnTo>
                    <a:pt x="833" y="147"/>
                  </a:lnTo>
                  <a:lnTo>
                    <a:pt x="835" y="147"/>
                  </a:lnTo>
                  <a:lnTo>
                    <a:pt x="835" y="147"/>
                  </a:lnTo>
                  <a:lnTo>
                    <a:pt x="835" y="147"/>
                  </a:lnTo>
                  <a:lnTo>
                    <a:pt x="837" y="145"/>
                  </a:lnTo>
                  <a:lnTo>
                    <a:pt x="835" y="145"/>
                  </a:lnTo>
                  <a:lnTo>
                    <a:pt x="835" y="143"/>
                  </a:lnTo>
                  <a:lnTo>
                    <a:pt x="835" y="143"/>
                  </a:lnTo>
                  <a:lnTo>
                    <a:pt x="835" y="141"/>
                  </a:lnTo>
                  <a:lnTo>
                    <a:pt x="837" y="139"/>
                  </a:lnTo>
                  <a:lnTo>
                    <a:pt x="839" y="137"/>
                  </a:lnTo>
                  <a:lnTo>
                    <a:pt x="839" y="135"/>
                  </a:lnTo>
                  <a:lnTo>
                    <a:pt x="839" y="131"/>
                  </a:lnTo>
                  <a:lnTo>
                    <a:pt x="839" y="131"/>
                  </a:lnTo>
                  <a:lnTo>
                    <a:pt x="839" y="131"/>
                  </a:lnTo>
                  <a:lnTo>
                    <a:pt x="845" y="123"/>
                  </a:lnTo>
                  <a:lnTo>
                    <a:pt x="853" y="118"/>
                  </a:lnTo>
                  <a:lnTo>
                    <a:pt x="858" y="112"/>
                  </a:lnTo>
                  <a:lnTo>
                    <a:pt x="866" y="106"/>
                  </a:lnTo>
                  <a:lnTo>
                    <a:pt x="866" y="106"/>
                  </a:lnTo>
                  <a:lnTo>
                    <a:pt x="866" y="106"/>
                  </a:lnTo>
                  <a:lnTo>
                    <a:pt x="868" y="108"/>
                  </a:lnTo>
                  <a:lnTo>
                    <a:pt x="872" y="106"/>
                  </a:lnTo>
                  <a:lnTo>
                    <a:pt x="874" y="104"/>
                  </a:lnTo>
                  <a:lnTo>
                    <a:pt x="878" y="100"/>
                  </a:lnTo>
                  <a:lnTo>
                    <a:pt x="880" y="100"/>
                  </a:lnTo>
                  <a:lnTo>
                    <a:pt x="884" y="102"/>
                  </a:lnTo>
                  <a:lnTo>
                    <a:pt x="890" y="98"/>
                  </a:lnTo>
                  <a:lnTo>
                    <a:pt x="894" y="98"/>
                  </a:lnTo>
                  <a:lnTo>
                    <a:pt x="900" y="98"/>
                  </a:lnTo>
                  <a:lnTo>
                    <a:pt x="904" y="100"/>
                  </a:lnTo>
                  <a:lnTo>
                    <a:pt x="908" y="104"/>
                  </a:lnTo>
                  <a:lnTo>
                    <a:pt x="910" y="108"/>
                  </a:lnTo>
                  <a:lnTo>
                    <a:pt x="910" y="112"/>
                  </a:lnTo>
                  <a:lnTo>
                    <a:pt x="908" y="114"/>
                  </a:lnTo>
                  <a:lnTo>
                    <a:pt x="908" y="116"/>
                  </a:lnTo>
                  <a:lnTo>
                    <a:pt x="910" y="118"/>
                  </a:lnTo>
                  <a:lnTo>
                    <a:pt x="908" y="122"/>
                  </a:lnTo>
                  <a:lnTo>
                    <a:pt x="908" y="123"/>
                  </a:lnTo>
                  <a:lnTo>
                    <a:pt x="904" y="127"/>
                  </a:lnTo>
                  <a:lnTo>
                    <a:pt x="902" y="133"/>
                  </a:lnTo>
                  <a:lnTo>
                    <a:pt x="898" y="141"/>
                  </a:lnTo>
                  <a:lnTo>
                    <a:pt x="894" y="145"/>
                  </a:lnTo>
                  <a:lnTo>
                    <a:pt x="892" y="147"/>
                  </a:lnTo>
                  <a:lnTo>
                    <a:pt x="890" y="149"/>
                  </a:lnTo>
                  <a:lnTo>
                    <a:pt x="890" y="147"/>
                  </a:lnTo>
                  <a:lnTo>
                    <a:pt x="888" y="147"/>
                  </a:lnTo>
                  <a:lnTo>
                    <a:pt x="886" y="149"/>
                  </a:lnTo>
                  <a:lnTo>
                    <a:pt x="884" y="151"/>
                  </a:lnTo>
                  <a:lnTo>
                    <a:pt x="884" y="155"/>
                  </a:lnTo>
                  <a:lnTo>
                    <a:pt x="882" y="157"/>
                  </a:lnTo>
                  <a:lnTo>
                    <a:pt x="880" y="155"/>
                  </a:lnTo>
                  <a:lnTo>
                    <a:pt x="880" y="155"/>
                  </a:lnTo>
                  <a:lnTo>
                    <a:pt x="878" y="157"/>
                  </a:lnTo>
                  <a:lnTo>
                    <a:pt x="874" y="161"/>
                  </a:lnTo>
                  <a:lnTo>
                    <a:pt x="874" y="161"/>
                  </a:lnTo>
                  <a:lnTo>
                    <a:pt x="874" y="161"/>
                  </a:lnTo>
                  <a:lnTo>
                    <a:pt x="870" y="161"/>
                  </a:lnTo>
                  <a:lnTo>
                    <a:pt x="868" y="159"/>
                  </a:lnTo>
                  <a:lnTo>
                    <a:pt x="866" y="163"/>
                  </a:lnTo>
                  <a:lnTo>
                    <a:pt x="866" y="165"/>
                  </a:lnTo>
                  <a:lnTo>
                    <a:pt x="862" y="169"/>
                  </a:lnTo>
                  <a:lnTo>
                    <a:pt x="856" y="171"/>
                  </a:lnTo>
                  <a:lnTo>
                    <a:pt x="851" y="173"/>
                  </a:lnTo>
                  <a:lnTo>
                    <a:pt x="845" y="177"/>
                  </a:lnTo>
                  <a:lnTo>
                    <a:pt x="841" y="181"/>
                  </a:lnTo>
                  <a:lnTo>
                    <a:pt x="845" y="182"/>
                  </a:lnTo>
                  <a:lnTo>
                    <a:pt x="851" y="182"/>
                  </a:lnTo>
                  <a:lnTo>
                    <a:pt x="854" y="182"/>
                  </a:lnTo>
                  <a:lnTo>
                    <a:pt x="858" y="182"/>
                  </a:lnTo>
                  <a:lnTo>
                    <a:pt x="862" y="182"/>
                  </a:lnTo>
                  <a:lnTo>
                    <a:pt x="870" y="181"/>
                  </a:lnTo>
                  <a:lnTo>
                    <a:pt x="880" y="179"/>
                  </a:lnTo>
                  <a:lnTo>
                    <a:pt x="888" y="175"/>
                  </a:lnTo>
                  <a:lnTo>
                    <a:pt x="896" y="173"/>
                  </a:lnTo>
                  <a:lnTo>
                    <a:pt x="898" y="173"/>
                  </a:lnTo>
                  <a:lnTo>
                    <a:pt x="898" y="173"/>
                  </a:lnTo>
                  <a:lnTo>
                    <a:pt x="900" y="175"/>
                  </a:lnTo>
                  <a:lnTo>
                    <a:pt x="902" y="175"/>
                  </a:lnTo>
                  <a:lnTo>
                    <a:pt x="902" y="171"/>
                  </a:lnTo>
                  <a:lnTo>
                    <a:pt x="904" y="169"/>
                  </a:lnTo>
                  <a:lnTo>
                    <a:pt x="908" y="165"/>
                  </a:lnTo>
                  <a:lnTo>
                    <a:pt x="912" y="163"/>
                  </a:lnTo>
                  <a:lnTo>
                    <a:pt x="916" y="163"/>
                  </a:lnTo>
                  <a:lnTo>
                    <a:pt x="921" y="163"/>
                  </a:lnTo>
                  <a:lnTo>
                    <a:pt x="921" y="161"/>
                  </a:lnTo>
                  <a:lnTo>
                    <a:pt x="923" y="159"/>
                  </a:lnTo>
                  <a:lnTo>
                    <a:pt x="927" y="157"/>
                  </a:lnTo>
                  <a:lnTo>
                    <a:pt x="929" y="157"/>
                  </a:lnTo>
                  <a:lnTo>
                    <a:pt x="933" y="155"/>
                  </a:lnTo>
                  <a:lnTo>
                    <a:pt x="933" y="155"/>
                  </a:lnTo>
                  <a:lnTo>
                    <a:pt x="933" y="155"/>
                  </a:lnTo>
                  <a:lnTo>
                    <a:pt x="935" y="157"/>
                  </a:lnTo>
                  <a:lnTo>
                    <a:pt x="937" y="155"/>
                  </a:lnTo>
                  <a:lnTo>
                    <a:pt x="943" y="151"/>
                  </a:lnTo>
                  <a:lnTo>
                    <a:pt x="943" y="151"/>
                  </a:lnTo>
                  <a:lnTo>
                    <a:pt x="945" y="153"/>
                  </a:lnTo>
                  <a:lnTo>
                    <a:pt x="949" y="149"/>
                  </a:lnTo>
                  <a:lnTo>
                    <a:pt x="951" y="145"/>
                  </a:lnTo>
                  <a:lnTo>
                    <a:pt x="955" y="143"/>
                  </a:lnTo>
                  <a:lnTo>
                    <a:pt x="957" y="143"/>
                  </a:lnTo>
                  <a:lnTo>
                    <a:pt x="959" y="141"/>
                  </a:lnTo>
                  <a:lnTo>
                    <a:pt x="965" y="137"/>
                  </a:lnTo>
                  <a:lnTo>
                    <a:pt x="969" y="133"/>
                  </a:lnTo>
                  <a:lnTo>
                    <a:pt x="971" y="133"/>
                  </a:lnTo>
                  <a:lnTo>
                    <a:pt x="971" y="133"/>
                  </a:lnTo>
                  <a:lnTo>
                    <a:pt x="973" y="133"/>
                  </a:lnTo>
                  <a:lnTo>
                    <a:pt x="973" y="135"/>
                  </a:lnTo>
                  <a:lnTo>
                    <a:pt x="973" y="137"/>
                  </a:lnTo>
                  <a:lnTo>
                    <a:pt x="973" y="139"/>
                  </a:lnTo>
                  <a:lnTo>
                    <a:pt x="973" y="139"/>
                  </a:lnTo>
                  <a:lnTo>
                    <a:pt x="973" y="139"/>
                  </a:lnTo>
                  <a:lnTo>
                    <a:pt x="973" y="141"/>
                  </a:lnTo>
                  <a:lnTo>
                    <a:pt x="969" y="143"/>
                  </a:lnTo>
                  <a:lnTo>
                    <a:pt x="969" y="145"/>
                  </a:lnTo>
                  <a:lnTo>
                    <a:pt x="967" y="147"/>
                  </a:lnTo>
                  <a:lnTo>
                    <a:pt x="965" y="149"/>
                  </a:lnTo>
                  <a:lnTo>
                    <a:pt x="961" y="153"/>
                  </a:lnTo>
                  <a:lnTo>
                    <a:pt x="957" y="157"/>
                  </a:lnTo>
                  <a:lnTo>
                    <a:pt x="957" y="157"/>
                  </a:lnTo>
                  <a:lnTo>
                    <a:pt x="957" y="157"/>
                  </a:lnTo>
                  <a:lnTo>
                    <a:pt x="955" y="157"/>
                  </a:lnTo>
                  <a:lnTo>
                    <a:pt x="955" y="157"/>
                  </a:lnTo>
                  <a:lnTo>
                    <a:pt x="953" y="159"/>
                  </a:lnTo>
                  <a:lnTo>
                    <a:pt x="951" y="161"/>
                  </a:lnTo>
                  <a:lnTo>
                    <a:pt x="949" y="163"/>
                  </a:lnTo>
                  <a:lnTo>
                    <a:pt x="947" y="163"/>
                  </a:lnTo>
                  <a:lnTo>
                    <a:pt x="939" y="167"/>
                  </a:lnTo>
                  <a:lnTo>
                    <a:pt x="935" y="169"/>
                  </a:lnTo>
                  <a:lnTo>
                    <a:pt x="929" y="173"/>
                  </a:lnTo>
                  <a:lnTo>
                    <a:pt x="929" y="173"/>
                  </a:lnTo>
                  <a:lnTo>
                    <a:pt x="927" y="171"/>
                  </a:lnTo>
                  <a:lnTo>
                    <a:pt x="910" y="181"/>
                  </a:lnTo>
                  <a:lnTo>
                    <a:pt x="908" y="181"/>
                  </a:lnTo>
                  <a:lnTo>
                    <a:pt x="906" y="182"/>
                  </a:lnTo>
                  <a:lnTo>
                    <a:pt x="896" y="186"/>
                  </a:lnTo>
                  <a:lnTo>
                    <a:pt x="888" y="190"/>
                  </a:lnTo>
                  <a:lnTo>
                    <a:pt x="886" y="190"/>
                  </a:lnTo>
                  <a:lnTo>
                    <a:pt x="886" y="194"/>
                  </a:lnTo>
                  <a:lnTo>
                    <a:pt x="886" y="196"/>
                  </a:lnTo>
                  <a:lnTo>
                    <a:pt x="884" y="198"/>
                  </a:lnTo>
                  <a:lnTo>
                    <a:pt x="880" y="198"/>
                  </a:lnTo>
                  <a:lnTo>
                    <a:pt x="874" y="200"/>
                  </a:lnTo>
                  <a:lnTo>
                    <a:pt x="872" y="200"/>
                  </a:lnTo>
                  <a:lnTo>
                    <a:pt x="870" y="200"/>
                  </a:lnTo>
                  <a:lnTo>
                    <a:pt x="868" y="200"/>
                  </a:lnTo>
                  <a:lnTo>
                    <a:pt x="868" y="200"/>
                  </a:lnTo>
                  <a:lnTo>
                    <a:pt x="864" y="200"/>
                  </a:lnTo>
                  <a:lnTo>
                    <a:pt x="860" y="200"/>
                  </a:lnTo>
                  <a:lnTo>
                    <a:pt x="854" y="200"/>
                  </a:lnTo>
                  <a:lnTo>
                    <a:pt x="849" y="200"/>
                  </a:lnTo>
                  <a:lnTo>
                    <a:pt x="845" y="202"/>
                  </a:lnTo>
                  <a:lnTo>
                    <a:pt x="843" y="202"/>
                  </a:lnTo>
                  <a:lnTo>
                    <a:pt x="839" y="198"/>
                  </a:lnTo>
                  <a:lnTo>
                    <a:pt x="835" y="192"/>
                  </a:lnTo>
                  <a:lnTo>
                    <a:pt x="831" y="188"/>
                  </a:lnTo>
                  <a:lnTo>
                    <a:pt x="829" y="184"/>
                  </a:lnTo>
                  <a:lnTo>
                    <a:pt x="823" y="188"/>
                  </a:lnTo>
                  <a:lnTo>
                    <a:pt x="823" y="188"/>
                  </a:lnTo>
                  <a:lnTo>
                    <a:pt x="819" y="188"/>
                  </a:lnTo>
                  <a:lnTo>
                    <a:pt x="817" y="190"/>
                  </a:lnTo>
                  <a:lnTo>
                    <a:pt x="815" y="190"/>
                  </a:lnTo>
                  <a:lnTo>
                    <a:pt x="813" y="192"/>
                  </a:lnTo>
                  <a:lnTo>
                    <a:pt x="811" y="194"/>
                  </a:lnTo>
                  <a:lnTo>
                    <a:pt x="807" y="196"/>
                  </a:lnTo>
                  <a:lnTo>
                    <a:pt x="805" y="198"/>
                  </a:lnTo>
                  <a:lnTo>
                    <a:pt x="801" y="200"/>
                  </a:lnTo>
                  <a:lnTo>
                    <a:pt x="801" y="200"/>
                  </a:lnTo>
                  <a:lnTo>
                    <a:pt x="801" y="200"/>
                  </a:lnTo>
                  <a:lnTo>
                    <a:pt x="792" y="200"/>
                  </a:lnTo>
                  <a:lnTo>
                    <a:pt x="784" y="198"/>
                  </a:lnTo>
                  <a:lnTo>
                    <a:pt x="776" y="194"/>
                  </a:lnTo>
                  <a:lnTo>
                    <a:pt x="772" y="192"/>
                  </a:lnTo>
                  <a:lnTo>
                    <a:pt x="770" y="190"/>
                  </a:lnTo>
                  <a:lnTo>
                    <a:pt x="770" y="188"/>
                  </a:lnTo>
                  <a:lnTo>
                    <a:pt x="770" y="188"/>
                  </a:lnTo>
                  <a:lnTo>
                    <a:pt x="768" y="188"/>
                  </a:lnTo>
                  <a:lnTo>
                    <a:pt x="768" y="186"/>
                  </a:lnTo>
                  <a:lnTo>
                    <a:pt x="766" y="182"/>
                  </a:lnTo>
                  <a:lnTo>
                    <a:pt x="766" y="179"/>
                  </a:lnTo>
                  <a:lnTo>
                    <a:pt x="764" y="175"/>
                  </a:lnTo>
                  <a:lnTo>
                    <a:pt x="762" y="173"/>
                  </a:lnTo>
                  <a:lnTo>
                    <a:pt x="760" y="173"/>
                  </a:lnTo>
                  <a:lnTo>
                    <a:pt x="760" y="173"/>
                  </a:lnTo>
                  <a:lnTo>
                    <a:pt x="754" y="181"/>
                  </a:lnTo>
                  <a:lnTo>
                    <a:pt x="746" y="188"/>
                  </a:lnTo>
                  <a:lnTo>
                    <a:pt x="736" y="192"/>
                  </a:lnTo>
                  <a:lnTo>
                    <a:pt x="732" y="194"/>
                  </a:lnTo>
                  <a:lnTo>
                    <a:pt x="729" y="194"/>
                  </a:lnTo>
                  <a:lnTo>
                    <a:pt x="727" y="198"/>
                  </a:lnTo>
                  <a:lnTo>
                    <a:pt x="723" y="202"/>
                  </a:lnTo>
                  <a:lnTo>
                    <a:pt x="715" y="204"/>
                  </a:lnTo>
                  <a:lnTo>
                    <a:pt x="713" y="206"/>
                  </a:lnTo>
                  <a:lnTo>
                    <a:pt x="711" y="206"/>
                  </a:lnTo>
                  <a:lnTo>
                    <a:pt x="711" y="206"/>
                  </a:lnTo>
                  <a:lnTo>
                    <a:pt x="711" y="206"/>
                  </a:lnTo>
                  <a:lnTo>
                    <a:pt x="709" y="206"/>
                  </a:lnTo>
                  <a:lnTo>
                    <a:pt x="707" y="204"/>
                  </a:lnTo>
                  <a:lnTo>
                    <a:pt x="703" y="202"/>
                  </a:lnTo>
                  <a:lnTo>
                    <a:pt x="701" y="200"/>
                  </a:lnTo>
                  <a:lnTo>
                    <a:pt x="699" y="198"/>
                  </a:lnTo>
                  <a:lnTo>
                    <a:pt x="697" y="198"/>
                  </a:lnTo>
                  <a:lnTo>
                    <a:pt x="697" y="198"/>
                  </a:lnTo>
                  <a:lnTo>
                    <a:pt x="697" y="198"/>
                  </a:lnTo>
                  <a:lnTo>
                    <a:pt x="695" y="194"/>
                  </a:lnTo>
                  <a:lnTo>
                    <a:pt x="695" y="194"/>
                  </a:lnTo>
                  <a:lnTo>
                    <a:pt x="691" y="196"/>
                  </a:lnTo>
                  <a:lnTo>
                    <a:pt x="687" y="200"/>
                  </a:lnTo>
                  <a:lnTo>
                    <a:pt x="683" y="202"/>
                  </a:lnTo>
                  <a:lnTo>
                    <a:pt x="679" y="206"/>
                  </a:lnTo>
                  <a:lnTo>
                    <a:pt x="679" y="206"/>
                  </a:lnTo>
                  <a:lnTo>
                    <a:pt x="677" y="208"/>
                  </a:lnTo>
                  <a:lnTo>
                    <a:pt x="675" y="208"/>
                  </a:lnTo>
                  <a:lnTo>
                    <a:pt x="675" y="208"/>
                  </a:lnTo>
                  <a:lnTo>
                    <a:pt x="673" y="210"/>
                  </a:lnTo>
                  <a:lnTo>
                    <a:pt x="671" y="210"/>
                  </a:lnTo>
                  <a:lnTo>
                    <a:pt x="670" y="210"/>
                  </a:lnTo>
                  <a:lnTo>
                    <a:pt x="668" y="212"/>
                  </a:lnTo>
                  <a:lnTo>
                    <a:pt x="666" y="214"/>
                  </a:lnTo>
                  <a:lnTo>
                    <a:pt x="664" y="216"/>
                  </a:lnTo>
                  <a:lnTo>
                    <a:pt x="662" y="216"/>
                  </a:lnTo>
                  <a:lnTo>
                    <a:pt x="662" y="218"/>
                  </a:lnTo>
                  <a:lnTo>
                    <a:pt x="662" y="216"/>
                  </a:lnTo>
                  <a:lnTo>
                    <a:pt x="660" y="216"/>
                  </a:lnTo>
                  <a:lnTo>
                    <a:pt x="658" y="216"/>
                  </a:lnTo>
                  <a:lnTo>
                    <a:pt x="658" y="216"/>
                  </a:lnTo>
                  <a:lnTo>
                    <a:pt x="656" y="218"/>
                  </a:lnTo>
                  <a:lnTo>
                    <a:pt x="656" y="218"/>
                  </a:lnTo>
                  <a:lnTo>
                    <a:pt x="656" y="218"/>
                  </a:lnTo>
                  <a:lnTo>
                    <a:pt x="654" y="220"/>
                  </a:lnTo>
                  <a:lnTo>
                    <a:pt x="652" y="220"/>
                  </a:lnTo>
                  <a:lnTo>
                    <a:pt x="652" y="220"/>
                  </a:lnTo>
                  <a:lnTo>
                    <a:pt x="652" y="220"/>
                  </a:lnTo>
                  <a:lnTo>
                    <a:pt x="654" y="222"/>
                  </a:lnTo>
                  <a:lnTo>
                    <a:pt x="654" y="232"/>
                  </a:lnTo>
                  <a:lnTo>
                    <a:pt x="654" y="242"/>
                  </a:lnTo>
                  <a:lnTo>
                    <a:pt x="652" y="245"/>
                  </a:lnTo>
                  <a:lnTo>
                    <a:pt x="650" y="251"/>
                  </a:lnTo>
                  <a:lnTo>
                    <a:pt x="650" y="255"/>
                  </a:lnTo>
                  <a:lnTo>
                    <a:pt x="650" y="261"/>
                  </a:lnTo>
                  <a:lnTo>
                    <a:pt x="650" y="261"/>
                  </a:lnTo>
                  <a:lnTo>
                    <a:pt x="650" y="263"/>
                  </a:lnTo>
                  <a:lnTo>
                    <a:pt x="648" y="265"/>
                  </a:lnTo>
                  <a:lnTo>
                    <a:pt x="648" y="269"/>
                  </a:lnTo>
                  <a:lnTo>
                    <a:pt x="646" y="271"/>
                  </a:lnTo>
                  <a:lnTo>
                    <a:pt x="646" y="271"/>
                  </a:lnTo>
                  <a:lnTo>
                    <a:pt x="642" y="279"/>
                  </a:lnTo>
                  <a:lnTo>
                    <a:pt x="640" y="283"/>
                  </a:lnTo>
                  <a:lnTo>
                    <a:pt x="640" y="289"/>
                  </a:lnTo>
                  <a:lnTo>
                    <a:pt x="638" y="291"/>
                  </a:lnTo>
                  <a:lnTo>
                    <a:pt x="638" y="293"/>
                  </a:lnTo>
                  <a:lnTo>
                    <a:pt x="634" y="297"/>
                  </a:lnTo>
                  <a:lnTo>
                    <a:pt x="630" y="302"/>
                  </a:lnTo>
                  <a:lnTo>
                    <a:pt x="630" y="304"/>
                  </a:lnTo>
                  <a:lnTo>
                    <a:pt x="628" y="304"/>
                  </a:lnTo>
                  <a:lnTo>
                    <a:pt x="624" y="308"/>
                  </a:lnTo>
                  <a:lnTo>
                    <a:pt x="620" y="312"/>
                  </a:lnTo>
                  <a:lnTo>
                    <a:pt x="612" y="318"/>
                  </a:lnTo>
                  <a:lnTo>
                    <a:pt x="605" y="324"/>
                  </a:lnTo>
                  <a:lnTo>
                    <a:pt x="605" y="324"/>
                  </a:lnTo>
                  <a:lnTo>
                    <a:pt x="593" y="322"/>
                  </a:lnTo>
                  <a:lnTo>
                    <a:pt x="583" y="318"/>
                  </a:lnTo>
                  <a:lnTo>
                    <a:pt x="583" y="316"/>
                  </a:lnTo>
                  <a:lnTo>
                    <a:pt x="583" y="314"/>
                  </a:lnTo>
                  <a:lnTo>
                    <a:pt x="585" y="310"/>
                  </a:lnTo>
                  <a:lnTo>
                    <a:pt x="583" y="306"/>
                  </a:lnTo>
                  <a:lnTo>
                    <a:pt x="581" y="301"/>
                  </a:lnTo>
                  <a:lnTo>
                    <a:pt x="581" y="295"/>
                  </a:lnTo>
                  <a:lnTo>
                    <a:pt x="579" y="291"/>
                  </a:lnTo>
                  <a:lnTo>
                    <a:pt x="579" y="291"/>
                  </a:lnTo>
                  <a:lnTo>
                    <a:pt x="581" y="285"/>
                  </a:lnTo>
                  <a:lnTo>
                    <a:pt x="583" y="281"/>
                  </a:lnTo>
                  <a:lnTo>
                    <a:pt x="585" y="275"/>
                  </a:lnTo>
                  <a:lnTo>
                    <a:pt x="585" y="271"/>
                  </a:lnTo>
                  <a:lnTo>
                    <a:pt x="587" y="267"/>
                  </a:lnTo>
                  <a:lnTo>
                    <a:pt x="589" y="263"/>
                  </a:lnTo>
                  <a:lnTo>
                    <a:pt x="591" y="261"/>
                  </a:lnTo>
                  <a:lnTo>
                    <a:pt x="591" y="257"/>
                  </a:lnTo>
                  <a:lnTo>
                    <a:pt x="591" y="253"/>
                  </a:lnTo>
                  <a:lnTo>
                    <a:pt x="591" y="253"/>
                  </a:lnTo>
                  <a:lnTo>
                    <a:pt x="593" y="249"/>
                  </a:lnTo>
                  <a:lnTo>
                    <a:pt x="595" y="243"/>
                  </a:lnTo>
                  <a:lnTo>
                    <a:pt x="597" y="240"/>
                  </a:lnTo>
                  <a:lnTo>
                    <a:pt x="599" y="236"/>
                  </a:lnTo>
                  <a:lnTo>
                    <a:pt x="601" y="232"/>
                  </a:lnTo>
                  <a:lnTo>
                    <a:pt x="601" y="228"/>
                  </a:lnTo>
                  <a:lnTo>
                    <a:pt x="603" y="222"/>
                  </a:lnTo>
                  <a:lnTo>
                    <a:pt x="605" y="220"/>
                  </a:lnTo>
                  <a:lnTo>
                    <a:pt x="601" y="210"/>
                  </a:lnTo>
                  <a:lnTo>
                    <a:pt x="601" y="210"/>
                  </a:lnTo>
                  <a:lnTo>
                    <a:pt x="603" y="206"/>
                  </a:lnTo>
                  <a:lnTo>
                    <a:pt x="603" y="200"/>
                  </a:lnTo>
                  <a:lnTo>
                    <a:pt x="603" y="196"/>
                  </a:lnTo>
                  <a:lnTo>
                    <a:pt x="605" y="192"/>
                  </a:lnTo>
                  <a:lnTo>
                    <a:pt x="605" y="192"/>
                  </a:lnTo>
                  <a:lnTo>
                    <a:pt x="601" y="196"/>
                  </a:lnTo>
                  <a:lnTo>
                    <a:pt x="597" y="198"/>
                  </a:lnTo>
                  <a:lnTo>
                    <a:pt x="591" y="200"/>
                  </a:lnTo>
                  <a:lnTo>
                    <a:pt x="587" y="200"/>
                  </a:lnTo>
                  <a:lnTo>
                    <a:pt x="587" y="200"/>
                  </a:lnTo>
                  <a:lnTo>
                    <a:pt x="575" y="200"/>
                  </a:lnTo>
                  <a:lnTo>
                    <a:pt x="575" y="198"/>
                  </a:lnTo>
                  <a:lnTo>
                    <a:pt x="575" y="198"/>
                  </a:lnTo>
                  <a:lnTo>
                    <a:pt x="573" y="194"/>
                  </a:lnTo>
                  <a:lnTo>
                    <a:pt x="571" y="194"/>
                  </a:lnTo>
                  <a:lnTo>
                    <a:pt x="571" y="194"/>
                  </a:lnTo>
                  <a:lnTo>
                    <a:pt x="567" y="196"/>
                  </a:lnTo>
                  <a:lnTo>
                    <a:pt x="563" y="200"/>
                  </a:lnTo>
                  <a:lnTo>
                    <a:pt x="561" y="200"/>
                  </a:lnTo>
                  <a:lnTo>
                    <a:pt x="561" y="200"/>
                  </a:lnTo>
                  <a:lnTo>
                    <a:pt x="561" y="202"/>
                  </a:lnTo>
                  <a:lnTo>
                    <a:pt x="559" y="202"/>
                  </a:lnTo>
                  <a:lnTo>
                    <a:pt x="555" y="204"/>
                  </a:lnTo>
                  <a:lnTo>
                    <a:pt x="551" y="204"/>
                  </a:lnTo>
                  <a:lnTo>
                    <a:pt x="551" y="204"/>
                  </a:lnTo>
                  <a:lnTo>
                    <a:pt x="549" y="206"/>
                  </a:lnTo>
                  <a:lnTo>
                    <a:pt x="549" y="206"/>
                  </a:lnTo>
                  <a:lnTo>
                    <a:pt x="549" y="206"/>
                  </a:lnTo>
                  <a:lnTo>
                    <a:pt x="546" y="208"/>
                  </a:lnTo>
                  <a:lnTo>
                    <a:pt x="544" y="208"/>
                  </a:lnTo>
                  <a:lnTo>
                    <a:pt x="538" y="208"/>
                  </a:lnTo>
                  <a:lnTo>
                    <a:pt x="534" y="208"/>
                  </a:lnTo>
                  <a:lnTo>
                    <a:pt x="532" y="208"/>
                  </a:lnTo>
                  <a:lnTo>
                    <a:pt x="532" y="208"/>
                  </a:lnTo>
                  <a:lnTo>
                    <a:pt x="530" y="210"/>
                  </a:lnTo>
                  <a:lnTo>
                    <a:pt x="526" y="210"/>
                  </a:lnTo>
                  <a:lnTo>
                    <a:pt x="526" y="210"/>
                  </a:lnTo>
                  <a:lnTo>
                    <a:pt x="524" y="210"/>
                  </a:lnTo>
                  <a:lnTo>
                    <a:pt x="520" y="208"/>
                  </a:lnTo>
                  <a:lnTo>
                    <a:pt x="516" y="206"/>
                  </a:lnTo>
                  <a:lnTo>
                    <a:pt x="514" y="204"/>
                  </a:lnTo>
                  <a:lnTo>
                    <a:pt x="510" y="200"/>
                  </a:lnTo>
                  <a:lnTo>
                    <a:pt x="508" y="198"/>
                  </a:lnTo>
                  <a:lnTo>
                    <a:pt x="506" y="196"/>
                  </a:lnTo>
                  <a:lnTo>
                    <a:pt x="504" y="194"/>
                  </a:lnTo>
                  <a:lnTo>
                    <a:pt x="502" y="190"/>
                  </a:lnTo>
                  <a:lnTo>
                    <a:pt x="502" y="184"/>
                  </a:lnTo>
                  <a:lnTo>
                    <a:pt x="502" y="181"/>
                  </a:lnTo>
                  <a:lnTo>
                    <a:pt x="496" y="184"/>
                  </a:lnTo>
                  <a:lnTo>
                    <a:pt x="494" y="186"/>
                  </a:lnTo>
                  <a:lnTo>
                    <a:pt x="490" y="188"/>
                  </a:lnTo>
                  <a:lnTo>
                    <a:pt x="481" y="196"/>
                  </a:lnTo>
                  <a:lnTo>
                    <a:pt x="471" y="204"/>
                  </a:lnTo>
                  <a:lnTo>
                    <a:pt x="471" y="206"/>
                  </a:lnTo>
                  <a:lnTo>
                    <a:pt x="471" y="204"/>
                  </a:lnTo>
                  <a:lnTo>
                    <a:pt x="469" y="202"/>
                  </a:lnTo>
                  <a:lnTo>
                    <a:pt x="467" y="202"/>
                  </a:lnTo>
                  <a:lnTo>
                    <a:pt x="465" y="202"/>
                  </a:lnTo>
                  <a:lnTo>
                    <a:pt x="463" y="202"/>
                  </a:lnTo>
                  <a:lnTo>
                    <a:pt x="459" y="206"/>
                  </a:lnTo>
                  <a:lnTo>
                    <a:pt x="453" y="208"/>
                  </a:lnTo>
                  <a:lnTo>
                    <a:pt x="447" y="208"/>
                  </a:lnTo>
                  <a:lnTo>
                    <a:pt x="443" y="208"/>
                  </a:lnTo>
                  <a:lnTo>
                    <a:pt x="439" y="206"/>
                  </a:lnTo>
                  <a:lnTo>
                    <a:pt x="435" y="204"/>
                  </a:lnTo>
                  <a:lnTo>
                    <a:pt x="429" y="198"/>
                  </a:lnTo>
                  <a:lnTo>
                    <a:pt x="424" y="192"/>
                  </a:lnTo>
                  <a:lnTo>
                    <a:pt x="422" y="186"/>
                  </a:lnTo>
                  <a:lnTo>
                    <a:pt x="420" y="181"/>
                  </a:lnTo>
                  <a:lnTo>
                    <a:pt x="408" y="188"/>
                  </a:lnTo>
                  <a:lnTo>
                    <a:pt x="408" y="188"/>
                  </a:lnTo>
                  <a:lnTo>
                    <a:pt x="406" y="188"/>
                  </a:lnTo>
                  <a:lnTo>
                    <a:pt x="402" y="190"/>
                  </a:lnTo>
                  <a:lnTo>
                    <a:pt x="402" y="190"/>
                  </a:lnTo>
                  <a:lnTo>
                    <a:pt x="398" y="192"/>
                  </a:lnTo>
                  <a:lnTo>
                    <a:pt x="396" y="194"/>
                  </a:lnTo>
                  <a:lnTo>
                    <a:pt x="394" y="196"/>
                  </a:lnTo>
                  <a:lnTo>
                    <a:pt x="390" y="198"/>
                  </a:lnTo>
                  <a:lnTo>
                    <a:pt x="386" y="200"/>
                  </a:lnTo>
                  <a:lnTo>
                    <a:pt x="386" y="200"/>
                  </a:lnTo>
                  <a:lnTo>
                    <a:pt x="386" y="200"/>
                  </a:lnTo>
                  <a:lnTo>
                    <a:pt x="376" y="200"/>
                  </a:lnTo>
                  <a:lnTo>
                    <a:pt x="368" y="198"/>
                  </a:lnTo>
                  <a:lnTo>
                    <a:pt x="361" y="194"/>
                  </a:lnTo>
                  <a:lnTo>
                    <a:pt x="359" y="192"/>
                  </a:lnTo>
                  <a:lnTo>
                    <a:pt x="355" y="190"/>
                  </a:lnTo>
                  <a:lnTo>
                    <a:pt x="355" y="188"/>
                  </a:lnTo>
                  <a:lnTo>
                    <a:pt x="355" y="188"/>
                  </a:lnTo>
                  <a:lnTo>
                    <a:pt x="353" y="188"/>
                  </a:lnTo>
                  <a:lnTo>
                    <a:pt x="353" y="186"/>
                  </a:lnTo>
                  <a:lnTo>
                    <a:pt x="351" y="182"/>
                  </a:lnTo>
                  <a:lnTo>
                    <a:pt x="351" y="179"/>
                  </a:lnTo>
                  <a:lnTo>
                    <a:pt x="349" y="175"/>
                  </a:lnTo>
                  <a:lnTo>
                    <a:pt x="347" y="173"/>
                  </a:lnTo>
                  <a:lnTo>
                    <a:pt x="345" y="173"/>
                  </a:lnTo>
                  <a:lnTo>
                    <a:pt x="345" y="173"/>
                  </a:lnTo>
                  <a:lnTo>
                    <a:pt x="339" y="181"/>
                  </a:lnTo>
                  <a:lnTo>
                    <a:pt x="331" y="188"/>
                  </a:lnTo>
                  <a:lnTo>
                    <a:pt x="321" y="192"/>
                  </a:lnTo>
                  <a:lnTo>
                    <a:pt x="317" y="194"/>
                  </a:lnTo>
                  <a:lnTo>
                    <a:pt x="313" y="194"/>
                  </a:lnTo>
                  <a:lnTo>
                    <a:pt x="311" y="198"/>
                  </a:lnTo>
                  <a:lnTo>
                    <a:pt x="307" y="202"/>
                  </a:lnTo>
                  <a:lnTo>
                    <a:pt x="300" y="204"/>
                  </a:lnTo>
                  <a:lnTo>
                    <a:pt x="298" y="206"/>
                  </a:lnTo>
                  <a:lnTo>
                    <a:pt x="298" y="206"/>
                  </a:lnTo>
                  <a:lnTo>
                    <a:pt x="296" y="206"/>
                  </a:lnTo>
                  <a:lnTo>
                    <a:pt x="296" y="206"/>
                  </a:lnTo>
                  <a:lnTo>
                    <a:pt x="294" y="206"/>
                  </a:lnTo>
                  <a:lnTo>
                    <a:pt x="292" y="204"/>
                  </a:lnTo>
                  <a:lnTo>
                    <a:pt x="290" y="202"/>
                  </a:lnTo>
                  <a:lnTo>
                    <a:pt x="286" y="200"/>
                  </a:lnTo>
                  <a:lnTo>
                    <a:pt x="284" y="198"/>
                  </a:lnTo>
                  <a:lnTo>
                    <a:pt x="282" y="198"/>
                  </a:lnTo>
                  <a:lnTo>
                    <a:pt x="282" y="198"/>
                  </a:lnTo>
                  <a:lnTo>
                    <a:pt x="282" y="198"/>
                  </a:lnTo>
                  <a:lnTo>
                    <a:pt x="278" y="188"/>
                  </a:lnTo>
                  <a:lnTo>
                    <a:pt x="274" y="179"/>
                  </a:lnTo>
                  <a:lnTo>
                    <a:pt x="274" y="179"/>
                  </a:lnTo>
                  <a:lnTo>
                    <a:pt x="274" y="179"/>
                  </a:lnTo>
                  <a:lnTo>
                    <a:pt x="276" y="177"/>
                  </a:lnTo>
                  <a:lnTo>
                    <a:pt x="276" y="177"/>
                  </a:lnTo>
                  <a:lnTo>
                    <a:pt x="276" y="175"/>
                  </a:lnTo>
                  <a:lnTo>
                    <a:pt x="274" y="173"/>
                  </a:lnTo>
                  <a:lnTo>
                    <a:pt x="274" y="171"/>
                  </a:lnTo>
                  <a:lnTo>
                    <a:pt x="274" y="167"/>
                  </a:lnTo>
                  <a:lnTo>
                    <a:pt x="276" y="165"/>
                  </a:lnTo>
                  <a:lnTo>
                    <a:pt x="276" y="165"/>
                  </a:lnTo>
                  <a:lnTo>
                    <a:pt x="274" y="163"/>
                  </a:lnTo>
                  <a:lnTo>
                    <a:pt x="274" y="163"/>
                  </a:lnTo>
                  <a:lnTo>
                    <a:pt x="274" y="163"/>
                  </a:lnTo>
                  <a:lnTo>
                    <a:pt x="276" y="155"/>
                  </a:lnTo>
                  <a:lnTo>
                    <a:pt x="272" y="155"/>
                  </a:lnTo>
                  <a:lnTo>
                    <a:pt x="266" y="157"/>
                  </a:lnTo>
                  <a:lnTo>
                    <a:pt x="256" y="159"/>
                  </a:lnTo>
                  <a:lnTo>
                    <a:pt x="252" y="159"/>
                  </a:lnTo>
                  <a:lnTo>
                    <a:pt x="248" y="157"/>
                  </a:lnTo>
                  <a:lnTo>
                    <a:pt x="244" y="157"/>
                  </a:lnTo>
                  <a:lnTo>
                    <a:pt x="242" y="157"/>
                  </a:lnTo>
                  <a:lnTo>
                    <a:pt x="241" y="159"/>
                  </a:lnTo>
                  <a:lnTo>
                    <a:pt x="239" y="161"/>
                  </a:lnTo>
                  <a:lnTo>
                    <a:pt x="237" y="165"/>
                  </a:lnTo>
                  <a:lnTo>
                    <a:pt x="235" y="173"/>
                  </a:lnTo>
                  <a:lnTo>
                    <a:pt x="233" y="175"/>
                  </a:lnTo>
                  <a:lnTo>
                    <a:pt x="229" y="177"/>
                  </a:lnTo>
                  <a:lnTo>
                    <a:pt x="229" y="177"/>
                  </a:lnTo>
                  <a:lnTo>
                    <a:pt x="231" y="179"/>
                  </a:lnTo>
                  <a:lnTo>
                    <a:pt x="231" y="179"/>
                  </a:lnTo>
                  <a:lnTo>
                    <a:pt x="231" y="181"/>
                  </a:lnTo>
                  <a:lnTo>
                    <a:pt x="227" y="181"/>
                  </a:lnTo>
                  <a:lnTo>
                    <a:pt x="227" y="182"/>
                  </a:lnTo>
                  <a:lnTo>
                    <a:pt x="225" y="188"/>
                  </a:lnTo>
                  <a:lnTo>
                    <a:pt x="223" y="192"/>
                  </a:lnTo>
                  <a:lnTo>
                    <a:pt x="219" y="194"/>
                  </a:lnTo>
                  <a:lnTo>
                    <a:pt x="217" y="194"/>
                  </a:lnTo>
                  <a:lnTo>
                    <a:pt x="209" y="198"/>
                  </a:lnTo>
                  <a:lnTo>
                    <a:pt x="203" y="204"/>
                  </a:lnTo>
                  <a:lnTo>
                    <a:pt x="193" y="206"/>
                  </a:lnTo>
                  <a:lnTo>
                    <a:pt x="185" y="208"/>
                  </a:lnTo>
                  <a:lnTo>
                    <a:pt x="185" y="208"/>
                  </a:lnTo>
                  <a:lnTo>
                    <a:pt x="185" y="208"/>
                  </a:lnTo>
                  <a:lnTo>
                    <a:pt x="181" y="206"/>
                  </a:lnTo>
                  <a:lnTo>
                    <a:pt x="180" y="204"/>
                  </a:lnTo>
                  <a:lnTo>
                    <a:pt x="176" y="202"/>
                  </a:lnTo>
                  <a:lnTo>
                    <a:pt x="174" y="202"/>
                  </a:lnTo>
                  <a:lnTo>
                    <a:pt x="172" y="204"/>
                  </a:lnTo>
                  <a:lnTo>
                    <a:pt x="172" y="202"/>
                  </a:lnTo>
                  <a:lnTo>
                    <a:pt x="170" y="194"/>
                  </a:lnTo>
                  <a:lnTo>
                    <a:pt x="168" y="188"/>
                  </a:lnTo>
                  <a:lnTo>
                    <a:pt x="168" y="188"/>
                  </a:lnTo>
                  <a:lnTo>
                    <a:pt x="168" y="188"/>
                  </a:lnTo>
                  <a:lnTo>
                    <a:pt x="168" y="184"/>
                  </a:lnTo>
                  <a:lnTo>
                    <a:pt x="168" y="182"/>
                  </a:lnTo>
                  <a:lnTo>
                    <a:pt x="170" y="177"/>
                  </a:lnTo>
                  <a:lnTo>
                    <a:pt x="172" y="171"/>
                  </a:lnTo>
                  <a:lnTo>
                    <a:pt x="172" y="169"/>
                  </a:lnTo>
                  <a:lnTo>
                    <a:pt x="166" y="173"/>
                  </a:lnTo>
                  <a:lnTo>
                    <a:pt x="156" y="179"/>
                  </a:lnTo>
                  <a:lnTo>
                    <a:pt x="146" y="182"/>
                  </a:lnTo>
                  <a:lnTo>
                    <a:pt x="148" y="184"/>
                  </a:lnTo>
                  <a:lnTo>
                    <a:pt x="148" y="184"/>
                  </a:lnTo>
                  <a:lnTo>
                    <a:pt x="146" y="186"/>
                  </a:lnTo>
                  <a:lnTo>
                    <a:pt x="144" y="188"/>
                  </a:lnTo>
                  <a:lnTo>
                    <a:pt x="138" y="190"/>
                  </a:lnTo>
                  <a:lnTo>
                    <a:pt x="134" y="192"/>
                  </a:lnTo>
                  <a:lnTo>
                    <a:pt x="134" y="194"/>
                  </a:lnTo>
                  <a:lnTo>
                    <a:pt x="134" y="196"/>
                  </a:lnTo>
                  <a:lnTo>
                    <a:pt x="134" y="196"/>
                  </a:lnTo>
                  <a:lnTo>
                    <a:pt x="134" y="196"/>
                  </a:lnTo>
                  <a:lnTo>
                    <a:pt x="126" y="202"/>
                  </a:lnTo>
                  <a:lnTo>
                    <a:pt x="120" y="204"/>
                  </a:lnTo>
                  <a:lnTo>
                    <a:pt x="113" y="206"/>
                  </a:lnTo>
                  <a:lnTo>
                    <a:pt x="99" y="208"/>
                  </a:lnTo>
                  <a:lnTo>
                    <a:pt x="87" y="206"/>
                  </a:lnTo>
                  <a:lnTo>
                    <a:pt x="75" y="204"/>
                  </a:lnTo>
                  <a:lnTo>
                    <a:pt x="63" y="200"/>
                  </a:lnTo>
                  <a:lnTo>
                    <a:pt x="52" y="196"/>
                  </a:lnTo>
                  <a:lnTo>
                    <a:pt x="40" y="190"/>
                  </a:lnTo>
                  <a:lnTo>
                    <a:pt x="38" y="190"/>
                  </a:lnTo>
                  <a:lnTo>
                    <a:pt x="36" y="188"/>
                  </a:lnTo>
                  <a:lnTo>
                    <a:pt x="26" y="181"/>
                  </a:lnTo>
                  <a:lnTo>
                    <a:pt x="24" y="182"/>
                  </a:lnTo>
                  <a:lnTo>
                    <a:pt x="20" y="184"/>
                  </a:lnTo>
                  <a:lnTo>
                    <a:pt x="18" y="190"/>
                  </a:lnTo>
                  <a:lnTo>
                    <a:pt x="16" y="196"/>
                  </a:lnTo>
                  <a:lnTo>
                    <a:pt x="12" y="202"/>
                  </a:lnTo>
                  <a:lnTo>
                    <a:pt x="10" y="204"/>
                  </a:lnTo>
                  <a:lnTo>
                    <a:pt x="8" y="204"/>
                  </a:lnTo>
                  <a:lnTo>
                    <a:pt x="4" y="206"/>
                  </a:lnTo>
                  <a:lnTo>
                    <a:pt x="0" y="204"/>
                  </a:lnTo>
                  <a:lnTo>
                    <a:pt x="0" y="204"/>
                  </a:lnTo>
                  <a:lnTo>
                    <a:pt x="0" y="204"/>
                  </a:lnTo>
                  <a:lnTo>
                    <a:pt x="0" y="194"/>
                  </a:lnTo>
                  <a:lnTo>
                    <a:pt x="0" y="186"/>
                  </a:lnTo>
                  <a:lnTo>
                    <a:pt x="2" y="179"/>
                  </a:lnTo>
                  <a:lnTo>
                    <a:pt x="2" y="173"/>
                  </a:lnTo>
                  <a:lnTo>
                    <a:pt x="0" y="171"/>
                  </a:lnTo>
                  <a:lnTo>
                    <a:pt x="2" y="171"/>
                  </a:lnTo>
                  <a:lnTo>
                    <a:pt x="4" y="169"/>
                  </a:lnTo>
                  <a:lnTo>
                    <a:pt x="6" y="167"/>
                  </a:lnTo>
                  <a:lnTo>
                    <a:pt x="6" y="163"/>
                  </a:lnTo>
                  <a:lnTo>
                    <a:pt x="8" y="157"/>
                  </a:lnTo>
                  <a:lnTo>
                    <a:pt x="10" y="155"/>
                  </a:lnTo>
                  <a:lnTo>
                    <a:pt x="12" y="153"/>
                  </a:lnTo>
                  <a:lnTo>
                    <a:pt x="14" y="147"/>
                  </a:lnTo>
                  <a:lnTo>
                    <a:pt x="16" y="139"/>
                  </a:lnTo>
                  <a:lnTo>
                    <a:pt x="20" y="133"/>
                  </a:lnTo>
                  <a:lnTo>
                    <a:pt x="20" y="129"/>
                  </a:lnTo>
                  <a:lnTo>
                    <a:pt x="20" y="125"/>
                  </a:lnTo>
                  <a:lnTo>
                    <a:pt x="20" y="125"/>
                  </a:lnTo>
                  <a:lnTo>
                    <a:pt x="20" y="125"/>
                  </a:lnTo>
                  <a:lnTo>
                    <a:pt x="26" y="116"/>
                  </a:lnTo>
                  <a:lnTo>
                    <a:pt x="32" y="108"/>
                  </a:lnTo>
                  <a:lnTo>
                    <a:pt x="40" y="88"/>
                  </a:lnTo>
                  <a:lnTo>
                    <a:pt x="50" y="66"/>
                  </a:lnTo>
                  <a:lnTo>
                    <a:pt x="56" y="57"/>
                  </a:lnTo>
                  <a:lnTo>
                    <a:pt x="61" y="49"/>
                  </a:lnTo>
                  <a:lnTo>
                    <a:pt x="67" y="39"/>
                  </a:lnTo>
                  <a:lnTo>
                    <a:pt x="75" y="33"/>
                  </a:lnTo>
                  <a:lnTo>
                    <a:pt x="85" y="25"/>
                  </a:lnTo>
                  <a:lnTo>
                    <a:pt x="95" y="21"/>
                  </a:lnTo>
                  <a:lnTo>
                    <a:pt x="99" y="19"/>
                  </a:lnTo>
                  <a:lnTo>
                    <a:pt x="103" y="19"/>
                  </a:lnTo>
                  <a:lnTo>
                    <a:pt x="107" y="17"/>
                  </a:lnTo>
                  <a:lnTo>
                    <a:pt x="111" y="17"/>
                  </a:lnTo>
                  <a:lnTo>
                    <a:pt x="113" y="17"/>
                  </a:lnTo>
                  <a:lnTo>
                    <a:pt x="117" y="17"/>
                  </a:lnTo>
                  <a:lnTo>
                    <a:pt x="122" y="19"/>
                  </a:lnTo>
                  <a:lnTo>
                    <a:pt x="128" y="19"/>
                  </a:lnTo>
                  <a:lnTo>
                    <a:pt x="132" y="23"/>
                  </a:lnTo>
                  <a:lnTo>
                    <a:pt x="134" y="25"/>
                  </a:lnTo>
                  <a:lnTo>
                    <a:pt x="136" y="29"/>
                  </a:lnTo>
                  <a:lnTo>
                    <a:pt x="136" y="29"/>
                  </a:lnTo>
                  <a:lnTo>
                    <a:pt x="138" y="33"/>
                  </a:lnTo>
                  <a:lnTo>
                    <a:pt x="138" y="35"/>
                  </a:lnTo>
                  <a:lnTo>
                    <a:pt x="142" y="47"/>
                  </a:lnTo>
                  <a:lnTo>
                    <a:pt x="142" y="51"/>
                  </a:lnTo>
                  <a:lnTo>
                    <a:pt x="142" y="57"/>
                  </a:lnTo>
                  <a:lnTo>
                    <a:pt x="142" y="68"/>
                  </a:lnTo>
                  <a:lnTo>
                    <a:pt x="140" y="80"/>
                  </a:lnTo>
                  <a:lnTo>
                    <a:pt x="134" y="92"/>
                  </a:lnTo>
                  <a:lnTo>
                    <a:pt x="130" y="104"/>
                  </a:lnTo>
                  <a:lnTo>
                    <a:pt x="138" y="118"/>
                  </a:lnTo>
                  <a:lnTo>
                    <a:pt x="146" y="133"/>
                  </a:lnTo>
                  <a:lnTo>
                    <a:pt x="152" y="165"/>
                  </a:lnTo>
                  <a:lnTo>
                    <a:pt x="162" y="163"/>
                  </a:lnTo>
                  <a:lnTo>
                    <a:pt x="172" y="157"/>
                  </a:lnTo>
                  <a:lnTo>
                    <a:pt x="178" y="155"/>
                  </a:lnTo>
                  <a:lnTo>
                    <a:pt x="180" y="153"/>
                  </a:lnTo>
                  <a:lnTo>
                    <a:pt x="178" y="149"/>
                  </a:lnTo>
                  <a:lnTo>
                    <a:pt x="180" y="145"/>
                  </a:lnTo>
                  <a:lnTo>
                    <a:pt x="185" y="141"/>
                  </a:lnTo>
                  <a:lnTo>
                    <a:pt x="189" y="137"/>
                  </a:lnTo>
                  <a:lnTo>
                    <a:pt x="191" y="135"/>
                  </a:lnTo>
                  <a:lnTo>
                    <a:pt x="191" y="131"/>
                  </a:lnTo>
                  <a:lnTo>
                    <a:pt x="191" y="131"/>
                  </a:lnTo>
                  <a:lnTo>
                    <a:pt x="191" y="131"/>
                  </a:lnTo>
                  <a:lnTo>
                    <a:pt x="195" y="129"/>
                  </a:lnTo>
                  <a:lnTo>
                    <a:pt x="197" y="127"/>
                  </a:lnTo>
                  <a:lnTo>
                    <a:pt x="201" y="125"/>
                  </a:lnTo>
                  <a:lnTo>
                    <a:pt x="201" y="125"/>
                  </a:lnTo>
                  <a:lnTo>
                    <a:pt x="201" y="123"/>
                  </a:lnTo>
                  <a:lnTo>
                    <a:pt x="201" y="122"/>
                  </a:lnTo>
                  <a:lnTo>
                    <a:pt x="203" y="120"/>
                  </a:lnTo>
                  <a:lnTo>
                    <a:pt x="203" y="118"/>
                  </a:lnTo>
                  <a:lnTo>
                    <a:pt x="201" y="116"/>
                  </a:lnTo>
                  <a:lnTo>
                    <a:pt x="203" y="116"/>
                  </a:lnTo>
                  <a:lnTo>
                    <a:pt x="207" y="116"/>
                  </a:lnTo>
                  <a:lnTo>
                    <a:pt x="211" y="114"/>
                  </a:lnTo>
                  <a:lnTo>
                    <a:pt x="219" y="110"/>
                  </a:lnTo>
                  <a:lnTo>
                    <a:pt x="227" y="108"/>
                  </a:lnTo>
                  <a:lnTo>
                    <a:pt x="231" y="108"/>
                  </a:lnTo>
                  <a:lnTo>
                    <a:pt x="237" y="110"/>
                  </a:lnTo>
                  <a:lnTo>
                    <a:pt x="237" y="110"/>
                  </a:lnTo>
                  <a:lnTo>
                    <a:pt x="237" y="110"/>
                  </a:lnTo>
                  <a:lnTo>
                    <a:pt x="237" y="114"/>
                  </a:lnTo>
                  <a:lnTo>
                    <a:pt x="239" y="120"/>
                  </a:lnTo>
                  <a:lnTo>
                    <a:pt x="241" y="123"/>
                  </a:lnTo>
                  <a:lnTo>
                    <a:pt x="241" y="125"/>
                  </a:lnTo>
                  <a:lnTo>
                    <a:pt x="242" y="127"/>
                  </a:lnTo>
                  <a:lnTo>
                    <a:pt x="242" y="143"/>
                  </a:lnTo>
                  <a:lnTo>
                    <a:pt x="246" y="145"/>
                  </a:lnTo>
                  <a:lnTo>
                    <a:pt x="252" y="145"/>
                  </a:lnTo>
                  <a:lnTo>
                    <a:pt x="256" y="145"/>
                  </a:lnTo>
                  <a:lnTo>
                    <a:pt x="262" y="143"/>
                  </a:lnTo>
                  <a:lnTo>
                    <a:pt x="262" y="143"/>
                  </a:lnTo>
                  <a:lnTo>
                    <a:pt x="264" y="143"/>
                  </a:lnTo>
                  <a:lnTo>
                    <a:pt x="264" y="145"/>
                  </a:lnTo>
                  <a:lnTo>
                    <a:pt x="266" y="145"/>
                  </a:lnTo>
                  <a:lnTo>
                    <a:pt x="270" y="143"/>
                  </a:lnTo>
                  <a:lnTo>
                    <a:pt x="274" y="141"/>
                  </a:lnTo>
                  <a:lnTo>
                    <a:pt x="274" y="141"/>
                  </a:lnTo>
                  <a:lnTo>
                    <a:pt x="276" y="141"/>
                  </a:lnTo>
                  <a:lnTo>
                    <a:pt x="278" y="143"/>
                  </a:lnTo>
                  <a:lnTo>
                    <a:pt x="280" y="143"/>
                  </a:lnTo>
                  <a:lnTo>
                    <a:pt x="282" y="139"/>
                  </a:lnTo>
                  <a:lnTo>
                    <a:pt x="288" y="129"/>
                  </a:lnTo>
                  <a:lnTo>
                    <a:pt x="296" y="122"/>
                  </a:lnTo>
                  <a:lnTo>
                    <a:pt x="296" y="120"/>
                  </a:lnTo>
                  <a:lnTo>
                    <a:pt x="296" y="116"/>
                  </a:lnTo>
                  <a:lnTo>
                    <a:pt x="300" y="114"/>
                  </a:lnTo>
                  <a:lnTo>
                    <a:pt x="302" y="114"/>
                  </a:lnTo>
                  <a:lnTo>
                    <a:pt x="303" y="114"/>
                  </a:lnTo>
                  <a:lnTo>
                    <a:pt x="307" y="116"/>
                  </a:lnTo>
                  <a:lnTo>
                    <a:pt x="309" y="118"/>
                  </a:lnTo>
                  <a:lnTo>
                    <a:pt x="309" y="120"/>
                  </a:lnTo>
                  <a:lnTo>
                    <a:pt x="309" y="123"/>
                  </a:lnTo>
                  <a:lnTo>
                    <a:pt x="309" y="125"/>
                  </a:lnTo>
                  <a:lnTo>
                    <a:pt x="305" y="137"/>
                  </a:lnTo>
                  <a:lnTo>
                    <a:pt x="300" y="147"/>
                  </a:lnTo>
                  <a:lnTo>
                    <a:pt x="296" y="157"/>
                  </a:lnTo>
                  <a:lnTo>
                    <a:pt x="290" y="169"/>
                  </a:lnTo>
                  <a:lnTo>
                    <a:pt x="290" y="169"/>
                  </a:lnTo>
                  <a:lnTo>
                    <a:pt x="290" y="169"/>
                  </a:lnTo>
                  <a:lnTo>
                    <a:pt x="290" y="171"/>
                  </a:lnTo>
                  <a:lnTo>
                    <a:pt x="290" y="171"/>
                  </a:lnTo>
                  <a:lnTo>
                    <a:pt x="292" y="173"/>
                  </a:lnTo>
                  <a:lnTo>
                    <a:pt x="292" y="177"/>
                  </a:lnTo>
                  <a:lnTo>
                    <a:pt x="292" y="179"/>
                  </a:lnTo>
                  <a:lnTo>
                    <a:pt x="290" y="181"/>
                  </a:lnTo>
                  <a:lnTo>
                    <a:pt x="288" y="181"/>
                  </a:lnTo>
                  <a:lnTo>
                    <a:pt x="288" y="182"/>
                  </a:lnTo>
                  <a:lnTo>
                    <a:pt x="290" y="184"/>
                  </a:lnTo>
                  <a:lnTo>
                    <a:pt x="292" y="188"/>
                  </a:lnTo>
                  <a:lnTo>
                    <a:pt x="294" y="188"/>
                  </a:lnTo>
                  <a:lnTo>
                    <a:pt x="296" y="186"/>
                  </a:lnTo>
                  <a:lnTo>
                    <a:pt x="296" y="186"/>
                  </a:lnTo>
                  <a:lnTo>
                    <a:pt x="298" y="186"/>
                  </a:lnTo>
                  <a:lnTo>
                    <a:pt x="300" y="186"/>
                  </a:lnTo>
                  <a:lnTo>
                    <a:pt x="300" y="186"/>
                  </a:lnTo>
                  <a:lnTo>
                    <a:pt x="303" y="184"/>
                  </a:lnTo>
                  <a:lnTo>
                    <a:pt x="307" y="182"/>
                  </a:lnTo>
                  <a:lnTo>
                    <a:pt x="311" y="182"/>
                  </a:lnTo>
                  <a:lnTo>
                    <a:pt x="313" y="182"/>
                  </a:lnTo>
                  <a:lnTo>
                    <a:pt x="315" y="181"/>
                  </a:lnTo>
                  <a:lnTo>
                    <a:pt x="317" y="177"/>
                  </a:lnTo>
                  <a:lnTo>
                    <a:pt x="319" y="173"/>
                  </a:lnTo>
                  <a:lnTo>
                    <a:pt x="321" y="173"/>
                  </a:lnTo>
                  <a:lnTo>
                    <a:pt x="323" y="173"/>
                  </a:lnTo>
                  <a:lnTo>
                    <a:pt x="327" y="169"/>
                  </a:lnTo>
                  <a:lnTo>
                    <a:pt x="331" y="165"/>
                  </a:lnTo>
                  <a:lnTo>
                    <a:pt x="339" y="159"/>
                  </a:lnTo>
                  <a:lnTo>
                    <a:pt x="347" y="153"/>
                  </a:lnTo>
                  <a:lnTo>
                    <a:pt x="351" y="149"/>
                  </a:lnTo>
                  <a:lnTo>
                    <a:pt x="353" y="145"/>
                  </a:lnTo>
                  <a:lnTo>
                    <a:pt x="353" y="145"/>
                  </a:lnTo>
                  <a:lnTo>
                    <a:pt x="359" y="131"/>
                  </a:lnTo>
                  <a:lnTo>
                    <a:pt x="363" y="125"/>
                  </a:lnTo>
                  <a:lnTo>
                    <a:pt x="368" y="120"/>
                  </a:lnTo>
                  <a:lnTo>
                    <a:pt x="370" y="118"/>
                  </a:lnTo>
                  <a:lnTo>
                    <a:pt x="372" y="116"/>
                  </a:lnTo>
                  <a:lnTo>
                    <a:pt x="376" y="116"/>
                  </a:lnTo>
                  <a:lnTo>
                    <a:pt x="380" y="118"/>
                  </a:lnTo>
                  <a:lnTo>
                    <a:pt x="380" y="118"/>
                  </a:lnTo>
                  <a:lnTo>
                    <a:pt x="380" y="120"/>
                  </a:lnTo>
                  <a:lnTo>
                    <a:pt x="380" y="122"/>
                  </a:lnTo>
                  <a:lnTo>
                    <a:pt x="378" y="125"/>
                  </a:lnTo>
                  <a:lnTo>
                    <a:pt x="376" y="131"/>
                  </a:lnTo>
                  <a:lnTo>
                    <a:pt x="374" y="137"/>
                  </a:lnTo>
                  <a:lnTo>
                    <a:pt x="374" y="139"/>
                  </a:lnTo>
                  <a:lnTo>
                    <a:pt x="374" y="143"/>
                  </a:lnTo>
                  <a:lnTo>
                    <a:pt x="374" y="143"/>
                  </a:lnTo>
                  <a:lnTo>
                    <a:pt x="374" y="145"/>
                  </a:lnTo>
                  <a:lnTo>
                    <a:pt x="368" y="147"/>
                  </a:lnTo>
                  <a:lnTo>
                    <a:pt x="364" y="149"/>
                  </a:lnTo>
                  <a:lnTo>
                    <a:pt x="361" y="153"/>
                  </a:lnTo>
                  <a:lnTo>
                    <a:pt x="359" y="157"/>
                  </a:lnTo>
                  <a:lnTo>
                    <a:pt x="363" y="159"/>
                  </a:lnTo>
                  <a:lnTo>
                    <a:pt x="364" y="161"/>
                  </a:lnTo>
                  <a:lnTo>
                    <a:pt x="366" y="169"/>
                  </a:lnTo>
                  <a:lnTo>
                    <a:pt x="366" y="175"/>
                  </a:lnTo>
                  <a:lnTo>
                    <a:pt x="368" y="179"/>
                  </a:lnTo>
                  <a:lnTo>
                    <a:pt x="370" y="181"/>
                  </a:lnTo>
                  <a:lnTo>
                    <a:pt x="372" y="182"/>
                  </a:lnTo>
                  <a:lnTo>
                    <a:pt x="372" y="182"/>
                  </a:lnTo>
                  <a:lnTo>
                    <a:pt x="376" y="182"/>
                  </a:lnTo>
                  <a:lnTo>
                    <a:pt x="378" y="181"/>
                  </a:lnTo>
                  <a:lnTo>
                    <a:pt x="382" y="181"/>
                  </a:lnTo>
                  <a:lnTo>
                    <a:pt x="384" y="181"/>
                  </a:lnTo>
                  <a:lnTo>
                    <a:pt x="386" y="182"/>
                  </a:lnTo>
                  <a:lnTo>
                    <a:pt x="388" y="181"/>
                  </a:lnTo>
                  <a:lnTo>
                    <a:pt x="388" y="181"/>
                  </a:lnTo>
                  <a:lnTo>
                    <a:pt x="390" y="182"/>
                  </a:lnTo>
                  <a:lnTo>
                    <a:pt x="392" y="181"/>
                  </a:lnTo>
                  <a:lnTo>
                    <a:pt x="394" y="179"/>
                  </a:lnTo>
                  <a:lnTo>
                    <a:pt x="398" y="179"/>
                  </a:lnTo>
                  <a:lnTo>
                    <a:pt x="402" y="177"/>
                  </a:lnTo>
                  <a:lnTo>
                    <a:pt x="404" y="177"/>
                  </a:lnTo>
                  <a:lnTo>
                    <a:pt x="404" y="177"/>
                  </a:lnTo>
                  <a:lnTo>
                    <a:pt x="406" y="173"/>
                  </a:lnTo>
                  <a:lnTo>
                    <a:pt x="406" y="173"/>
                  </a:lnTo>
                  <a:lnTo>
                    <a:pt x="408" y="175"/>
                  </a:lnTo>
                  <a:lnTo>
                    <a:pt x="410" y="173"/>
                  </a:lnTo>
                  <a:lnTo>
                    <a:pt x="412" y="171"/>
                  </a:lnTo>
                  <a:lnTo>
                    <a:pt x="414" y="173"/>
                  </a:lnTo>
                  <a:lnTo>
                    <a:pt x="416" y="173"/>
                  </a:lnTo>
                  <a:lnTo>
                    <a:pt x="416" y="173"/>
                  </a:lnTo>
                  <a:lnTo>
                    <a:pt x="418" y="171"/>
                  </a:lnTo>
                  <a:lnTo>
                    <a:pt x="418" y="169"/>
                  </a:lnTo>
                  <a:lnTo>
                    <a:pt x="418" y="167"/>
                  </a:lnTo>
                  <a:lnTo>
                    <a:pt x="418" y="167"/>
                  </a:lnTo>
                  <a:lnTo>
                    <a:pt x="420" y="167"/>
                  </a:lnTo>
                  <a:lnTo>
                    <a:pt x="422" y="167"/>
                  </a:lnTo>
                  <a:lnTo>
                    <a:pt x="422" y="165"/>
                  </a:lnTo>
                  <a:lnTo>
                    <a:pt x="422" y="161"/>
                  </a:lnTo>
                  <a:lnTo>
                    <a:pt x="420" y="155"/>
                  </a:lnTo>
                  <a:lnTo>
                    <a:pt x="420" y="151"/>
                  </a:lnTo>
                  <a:lnTo>
                    <a:pt x="422" y="149"/>
                  </a:lnTo>
                  <a:lnTo>
                    <a:pt x="424" y="137"/>
                  </a:lnTo>
                  <a:lnTo>
                    <a:pt x="427" y="125"/>
                  </a:lnTo>
                  <a:lnTo>
                    <a:pt x="435" y="98"/>
                  </a:lnTo>
                  <a:lnTo>
                    <a:pt x="445" y="70"/>
                  </a:lnTo>
                  <a:lnTo>
                    <a:pt x="441" y="68"/>
                  </a:lnTo>
                  <a:lnTo>
                    <a:pt x="427" y="68"/>
                  </a:lnTo>
                  <a:lnTo>
                    <a:pt x="422" y="66"/>
                  </a:lnTo>
                  <a:lnTo>
                    <a:pt x="420" y="66"/>
                  </a:lnTo>
                  <a:lnTo>
                    <a:pt x="420" y="66"/>
                  </a:lnTo>
                  <a:lnTo>
                    <a:pt x="418" y="66"/>
                  </a:lnTo>
                  <a:lnTo>
                    <a:pt x="414" y="66"/>
                  </a:lnTo>
                  <a:lnTo>
                    <a:pt x="410" y="66"/>
                  </a:lnTo>
                  <a:lnTo>
                    <a:pt x="408" y="66"/>
                  </a:lnTo>
                  <a:lnTo>
                    <a:pt x="408" y="64"/>
                  </a:lnTo>
                  <a:lnTo>
                    <a:pt x="408" y="62"/>
                  </a:lnTo>
                  <a:lnTo>
                    <a:pt x="408" y="59"/>
                  </a:lnTo>
                  <a:lnTo>
                    <a:pt x="410" y="57"/>
                  </a:lnTo>
                  <a:lnTo>
                    <a:pt x="412" y="57"/>
                  </a:lnTo>
                  <a:lnTo>
                    <a:pt x="416" y="55"/>
                  </a:lnTo>
                  <a:lnTo>
                    <a:pt x="420" y="55"/>
                  </a:lnTo>
                  <a:lnTo>
                    <a:pt x="420" y="55"/>
                  </a:lnTo>
                  <a:lnTo>
                    <a:pt x="422" y="55"/>
                  </a:lnTo>
                  <a:lnTo>
                    <a:pt x="431" y="57"/>
                  </a:lnTo>
                  <a:lnTo>
                    <a:pt x="439" y="55"/>
                  </a:lnTo>
                  <a:lnTo>
                    <a:pt x="447" y="53"/>
                  </a:lnTo>
                  <a:lnTo>
                    <a:pt x="455" y="49"/>
                  </a:lnTo>
                  <a:lnTo>
                    <a:pt x="459" y="43"/>
                  </a:lnTo>
                  <a:lnTo>
                    <a:pt x="461" y="35"/>
                  </a:lnTo>
                  <a:lnTo>
                    <a:pt x="463" y="23"/>
                  </a:lnTo>
                  <a:lnTo>
                    <a:pt x="467" y="15"/>
                  </a:lnTo>
                  <a:lnTo>
                    <a:pt x="469" y="9"/>
                  </a:lnTo>
                  <a:lnTo>
                    <a:pt x="473" y="5"/>
                  </a:lnTo>
                  <a:lnTo>
                    <a:pt x="479" y="0"/>
                  </a:lnTo>
                  <a:lnTo>
                    <a:pt x="4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7"/>
            <p:cNvSpPr>
              <a:spLocks/>
            </p:cNvSpPr>
            <p:nvPr/>
          </p:nvSpPr>
          <p:spPr bwMode="auto">
            <a:xfrm>
              <a:off x="1944688" y="5021263"/>
              <a:ext cx="904875" cy="862013"/>
            </a:xfrm>
            <a:custGeom>
              <a:avLst/>
              <a:gdLst>
                <a:gd name="T0" fmla="*/ 0 w 570"/>
                <a:gd name="T1" fmla="*/ 0 h 543"/>
                <a:gd name="T2" fmla="*/ 11 w 570"/>
                <a:gd name="T3" fmla="*/ 0 h 543"/>
                <a:gd name="T4" fmla="*/ 17 w 570"/>
                <a:gd name="T5" fmla="*/ 79 h 543"/>
                <a:gd name="T6" fmla="*/ 33 w 570"/>
                <a:gd name="T7" fmla="*/ 154 h 543"/>
                <a:gd name="T8" fmla="*/ 61 w 570"/>
                <a:gd name="T9" fmla="*/ 225 h 543"/>
                <a:gd name="T10" fmla="*/ 96 w 570"/>
                <a:gd name="T11" fmla="*/ 289 h 543"/>
                <a:gd name="T12" fmla="*/ 141 w 570"/>
                <a:gd name="T13" fmla="*/ 348 h 543"/>
                <a:gd name="T14" fmla="*/ 195 w 570"/>
                <a:gd name="T15" fmla="*/ 402 h 543"/>
                <a:gd name="T16" fmla="*/ 254 w 570"/>
                <a:gd name="T17" fmla="*/ 447 h 543"/>
                <a:gd name="T18" fmla="*/ 318 w 570"/>
                <a:gd name="T19" fmla="*/ 482 h 543"/>
                <a:gd name="T20" fmla="*/ 389 w 570"/>
                <a:gd name="T21" fmla="*/ 510 h 543"/>
                <a:gd name="T22" fmla="*/ 464 w 570"/>
                <a:gd name="T23" fmla="*/ 526 h 543"/>
                <a:gd name="T24" fmla="*/ 543 w 570"/>
                <a:gd name="T25" fmla="*/ 531 h 543"/>
                <a:gd name="T26" fmla="*/ 570 w 570"/>
                <a:gd name="T27" fmla="*/ 531 h 543"/>
                <a:gd name="T28" fmla="*/ 570 w 570"/>
                <a:gd name="T29" fmla="*/ 541 h 543"/>
                <a:gd name="T30" fmla="*/ 543 w 570"/>
                <a:gd name="T31" fmla="*/ 543 h 543"/>
                <a:gd name="T32" fmla="*/ 462 w 570"/>
                <a:gd name="T33" fmla="*/ 537 h 543"/>
                <a:gd name="T34" fmla="*/ 385 w 570"/>
                <a:gd name="T35" fmla="*/ 520 h 543"/>
                <a:gd name="T36" fmla="*/ 315 w 570"/>
                <a:gd name="T37" fmla="*/ 492 h 543"/>
                <a:gd name="T38" fmla="*/ 248 w 570"/>
                <a:gd name="T39" fmla="*/ 455 h 543"/>
                <a:gd name="T40" fmla="*/ 187 w 570"/>
                <a:gd name="T41" fmla="*/ 409 h 543"/>
                <a:gd name="T42" fmla="*/ 134 w 570"/>
                <a:gd name="T43" fmla="*/ 356 h 543"/>
                <a:gd name="T44" fmla="*/ 88 w 570"/>
                <a:gd name="T45" fmla="*/ 295 h 543"/>
                <a:gd name="T46" fmla="*/ 51 w 570"/>
                <a:gd name="T47" fmla="*/ 228 h 543"/>
                <a:gd name="T48" fmla="*/ 23 w 570"/>
                <a:gd name="T49" fmla="*/ 158 h 543"/>
                <a:gd name="T50" fmla="*/ 6 w 570"/>
                <a:gd name="T51" fmla="*/ 81 h 543"/>
                <a:gd name="T52" fmla="*/ 0 w 570"/>
                <a:gd name="T5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543">
                  <a:moveTo>
                    <a:pt x="0" y="0"/>
                  </a:moveTo>
                  <a:lnTo>
                    <a:pt x="11" y="0"/>
                  </a:lnTo>
                  <a:lnTo>
                    <a:pt x="17" y="79"/>
                  </a:lnTo>
                  <a:lnTo>
                    <a:pt x="33" y="154"/>
                  </a:lnTo>
                  <a:lnTo>
                    <a:pt x="61" y="225"/>
                  </a:lnTo>
                  <a:lnTo>
                    <a:pt x="96" y="289"/>
                  </a:lnTo>
                  <a:lnTo>
                    <a:pt x="141" y="348"/>
                  </a:lnTo>
                  <a:lnTo>
                    <a:pt x="195" y="402"/>
                  </a:lnTo>
                  <a:lnTo>
                    <a:pt x="254" y="447"/>
                  </a:lnTo>
                  <a:lnTo>
                    <a:pt x="318" y="482"/>
                  </a:lnTo>
                  <a:lnTo>
                    <a:pt x="389" y="510"/>
                  </a:lnTo>
                  <a:lnTo>
                    <a:pt x="464" y="526"/>
                  </a:lnTo>
                  <a:lnTo>
                    <a:pt x="543" y="531"/>
                  </a:lnTo>
                  <a:lnTo>
                    <a:pt x="570" y="531"/>
                  </a:lnTo>
                  <a:lnTo>
                    <a:pt x="570" y="541"/>
                  </a:lnTo>
                  <a:lnTo>
                    <a:pt x="543" y="543"/>
                  </a:lnTo>
                  <a:lnTo>
                    <a:pt x="462" y="537"/>
                  </a:lnTo>
                  <a:lnTo>
                    <a:pt x="385" y="520"/>
                  </a:lnTo>
                  <a:lnTo>
                    <a:pt x="315" y="492"/>
                  </a:lnTo>
                  <a:lnTo>
                    <a:pt x="248" y="455"/>
                  </a:lnTo>
                  <a:lnTo>
                    <a:pt x="187" y="409"/>
                  </a:lnTo>
                  <a:lnTo>
                    <a:pt x="134" y="356"/>
                  </a:lnTo>
                  <a:lnTo>
                    <a:pt x="88" y="295"/>
                  </a:lnTo>
                  <a:lnTo>
                    <a:pt x="51" y="228"/>
                  </a:lnTo>
                  <a:lnTo>
                    <a:pt x="23" y="158"/>
                  </a:lnTo>
                  <a:lnTo>
                    <a:pt x="6" y="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8"/>
            <p:cNvSpPr>
              <a:spLocks/>
            </p:cNvSpPr>
            <p:nvPr/>
          </p:nvSpPr>
          <p:spPr bwMode="auto">
            <a:xfrm>
              <a:off x="2806701" y="4162425"/>
              <a:ext cx="858838" cy="858838"/>
            </a:xfrm>
            <a:custGeom>
              <a:avLst/>
              <a:gdLst>
                <a:gd name="T0" fmla="*/ 0 w 541"/>
                <a:gd name="T1" fmla="*/ 0 h 541"/>
                <a:gd name="T2" fmla="*/ 79 w 541"/>
                <a:gd name="T3" fmla="*/ 6 h 541"/>
                <a:gd name="T4" fmla="*/ 155 w 541"/>
                <a:gd name="T5" fmla="*/ 24 h 541"/>
                <a:gd name="T6" fmla="*/ 228 w 541"/>
                <a:gd name="T7" fmla="*/ 51 h 541"/>
                <a:gd name="T8" fmla="*/ 293 w 541"/>
                <a:gd name="T9" fmla="*/ 87 h 541"/>
                <a:gd name="T10" fmla="*/ 354 w 541"/>
                <a:gd name="T11" fmla="*/ 134 h 541"/>
                <a:gd name="T12" fmla="*/ 407 w 541"/>
                <a:gd name="T13" fmla="*/ 187 h 541"/>
                <a:gd name="T14" fmla="*/ 452 w 541"/>
                <a:gd name="T15" fmla="*/ 248 h 541"/>
                <a:gd name="T16" fmla="*/ 490 w 541"/>
                <a:gd name="T17" fmla="*/ 313 h 541"/>
                <a:gd name="T18" fmla="*/ 517 w 541"/>
                <a:gd name="T19" fmla="*/ 386 h 541"/>
                <a:gd name="T20" fmla="*/ 535 w 541"/>
                <a:gd name="T21" fmla="*/ 463 h 541"/>
                <a:gd name="T22" fmla="*/ 541 w 541"/>
                <a:gd name="T23" fmla="*/ 541 h 541"/>
                <a:gd name="T24" fmla="*/ 529 w 541"/>
                <a:gd name="T25" fmla="*/ 541 h 541"/>
                <a:gd name="T26" fmla="*/ 523 w 541"/>
                <a:gd name="T27" fmla="*/ 465 h 541"/>
                <a:gd name="T28" fmla="*/ 508 w 541"/>
                <a:gd name="T29" fmla="*/ 390 h 541"/>
                <a:gd name="T30" fmla="*/ 480 w 541"/>
                <a:gd name="T31" fmla="*/ 319 h 541"/>
                <a:gd name="T32" fmla="*/ 445 w 541"/>
                <a:gd name="T33" fmla="*/ 254 h 541"/>
                <a:gd name="T34" fmla="*/ 399 w 541"/>
                <a:gd name="T35" fmla="*/ 193 h 541"/>
                <a:gd name="T36" fmla="*/ 348 w 541"/>
                <a:gd name="T37" fmla="*/ 142 h 541"/>
                <a:gd name="T38" fmla="*/ 287 w 541"/>
                <a:gd name="T39" fmla="*/ 97 h 541"/>
                <a:gd name="T40" fmla="*/ 222 w 541"/>
                <a:gd name="T41" fmla="*/ 61 h 541"/>
                <a:gd name="T42" fmla="*/ 151 w 541"/>
                <a:gd name="T43" fmla="*/ 34 h 541"/>
                <a:gd name="T44" fmla="*/ 77 w 541"/>
                <a:gd name="T45" fmla="*/ 16 h 541"/>
                <a:gd name="T46" fmla="*/ 0 w 541"/>
                <a:gd name="T47" fmla="*/ 12 h 541"/>
                <a:gd name="T48" fmla="*/ 0 w 541"/>
                <a:gd name="T49"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1" h="541">
                  <a:moveTo>
                    <a:pt x="0" y="0"/>
                  </a:moveTo>
                  <a:lnTo>
                    <a:pt x="79" y="6"/>
                  </a:lnTo>
                  <a:lnTo>
                    <a:pt x="155" y="24"/>
                  </a:lnTo>
                  <a:lnTo>
                    <a:pt x="228" y="51"/>
                  </a:lnTo>
                  <a:lnTo>
                    <a:pt x="293" y="87"/>
                  </a:lnTo>
                  <a:lnTo>
                    <a:pt x="354" y="134"/>
                  </a:lnTo>
                  <a:lnTo>
                    <a:pt x="407" y="187"/>
                  </a:lnTo>
                  <a:lnTo>
                    <a:pt x="452" y="248"/>
                  </a:lnTo>
                  <a:lnTo>
                    <a:pt x="490" y="313"/>
                  </a:lnTo>
                  <a:lnTo>
                    <a:pt x="517" y="386"/>
                  </a:lnTo>
                  <a:lnTo>
                    <a:pt x="535" y="463"/>
                  </a:lnTo>
                  <a:lnTo>
                    <a:pt x="541" y="541"/>
                  </a:lnTo>
                  <a:lnTo>
                    <a:pt x="529" y="541"/>
                  </a:lnTo>
                  <a:lnTo>
                    <a:pt x="523" y="465"/>
                  </a:lnTo>
                  <a:lnTo>
                    <a:pt x="508" y="390"/>
                  </a:lnTo>
                  <a:lnTo>
                    <a:pt x="480" y="319"/>
                  </a:lnTo>
                  <a:lnTo>
                    <a:pt x="445" y="254"/>
                  </a:lnTo>
                  <a:lnTo>
                    <a:pt x="399" y="193"/>
                  </a:lnTo>
                  <a:lnTo>
                    <a:pt x="348" y="142"/>
                  </a:lnTo>
                  <a:lnTo>
                    <a:pt x="287" y="97"/>
                  </a:lnTo>
                  <a:lnTo>
                    <a:pt x="222" y="61"/>
                  </a:lnTo>
                  <a:lnTo>
                    <a:pt x="151" y="34"/>
                  </a:lnTo>
                  <a:lnTo>
                    <a:pt x="77" y="16"/>
                  </a:lnTo>
                  <a:lnTo>
                    <a:pt x="0"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9"/>
            <p:cNvSpPr>
              <a:spLocks/>
            </p:cNvSpPr>
            <p:nvPr/>
          </p:nvSpPr>
          <p:spPr bwMode="auto">
            <a:xfrm>
              <a:off x="2274888" y="5508625"/>
              <a:ext cx="1077913" cy="258763"/>
            </a:xfrm>
            <a:custGeom>
              <a:avLst/>
              <a:gdLst>
                <a:gd name="T0" fmla="*/ 671 w 679"/>
                <a:gd name="T1" fmla="*/ 0 h 163"/>
                <a:gd name="T2" fmla="*/ 679 w 679"/>
                <a:gd name="T3" fmla="*/ 8 h 163"/>
                <a:gd name="T4" fmla="*/ 663 w 679"/>
                <a:gd name="T5" fmla="*/ 26 h 163"/>
                <a:gd name="T6" fmla="*/ 614 w 679"/>
                <a:gd name="T7" fmla="*/ 67 h 163"/>
                <a:gd name="T8" fmla="*/ 563 w 679"/>
                <a:gd name="T9" fmla="*/ 102 h 163"/>
                <a:gd name="T10" fmla="*/ 508 w 679"/>
                <a:gd name="T11" fmla="*/ 128 h 163"/>
                <a:gd name="T12" fmla="*/ 451 w 679"/>
                <a:gd name="T13" fmla="*/ 148 h 163"/>
                <a:gd name="T14" fmla="*/ 392 w 679"/>
                <a:gd name="T15" fmla="*/ 160 h 163"/>
                <a:gd name="T16" fmla="*/ 331 w 679"/>
                <a:gd name="T17" fmla="*/ 163 h 163"/>
                <a:gd name="T18" fmla="*/ 272 w 679"/>
                <a:gd name="T19" fmla="*/ 160 h 163"/>
                <a:gd name="T20" fmla="*/ 213 w 679"/>
                <a:gd name="T21" fmla="*/ 148 h 163"/>
                <a:gd name="T22" fmla="*/ 154 w 679"/>
                <a:gd name="T23" fmla="*/ 128 h 163"/>
                <a:gd name="T24" fmla="*/ 99 w 679"/>
                <a:gd name="T25" fmla="*/ 102 h 163"/>
                <a:gd name="T26" fmla="*/ 48 w 679"/>
                <a:gd name="T27" fmla="*/ 67 h 163"/>
                <a:gd name="T28" fmla="*/ 0 w 679"/>
                <a:gd name="T29" fmla="*/ 26 h 163"/>
                <a:gd name="T30" fmla="*/ 8 w 679"/>
                <a:gd name="T31" fmla="*/ 18 h 163"/>
                <a:gd name="T32" fmla="*/ 59 w 679"/>
                <a:gd name="T33" fmla="*/ 63 h 163"/>
                <a:gd name="T34" fmla="*/ 114 w 679"/>
                <a:gd name="T35" fmla="*/ 99 h 163"/>
                <a:gd name="T36" fmla="*/ 173 w 679"/>
                <a:gd name="T37" fmla="*/ 124 h 163"/>
                <a:gd name="T38" fmla="*/ 236 w 679"/>
                <a:gd name="T39" fmla="*/ 142 h 163"/>
                <a:gd name="T40" fmla="*/ 299 w 679"/>
                <a:gd name="T41" fmla="*/ 152 h 163"/>
                <a:gd name="T42" fmla="*/ 362 w 679"/>
                <a:gd name="T43" fmla="*/ 152 h 163"/>
                <a:gd name="T44" fmla="*/ 427 w 679"/>
                <a:gd name="T45" fmla="*/ 142 h 163"/>
                <a:gd name="T46" fmla="*/ 488 w 679"/>
                <a:gd name="T47" fmla="*/ 124 h 163"/>
                <a:gd name="T48" fmla="*/ 547 w 679"/>
                <a:gd name="T49" fmla="*/ 99 h 163"/>
                <a:gd name="T50" fmla="*/ 604 w 679"/>
                <a:gd name="T51" fmla="*/ 63 h 163"/>
                <a:gd name="T52" fmla="*/ 656 w 679"/>
                <a:gd name="T53" fmla="*/ 18 h 163"/>
                <a:gd name="T54" fmla="*/ 671 w 679"/>
                <a:gd name="T5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9" h="163">
                  <a:moveTo>
                    <a:pt x="671" y="0"/>
                  </a:moveTo>
                  <a:lnTo>
                    <a:pt x="679" y="8"/>
                  </a:lnTo>
                  <a:lnTo>
                    <a:pt x="663" y="26"/>
                  </a:lnTo>
                  <a:lnTo>
                    <a:pt x="614" y="67"/>
                  </a:lnTo>
                  <a:lnTo>
                    <a:pt x="563" y="102"/>
                  </a:lnTo>
                  <a:lnTo>
                    <a:pt x="508" y="128"/>
                  </a:lnTo>
                  <a:lnTo>
                    <a:pt x="451" y="148"/>
                  </a:lnTo>
                  <a:lnTo>
                    <a:pt x="392" y="160"/>
                  </a:lnTo>
                  <a:lnTo>
                    <a:pt x="331" y="163"/>
                  </a:lnTo>
                  <a:lnTo>
                    <a:pt x="272" y="160"/>
                  </a:lnTo>
                  <a:lnTo>
                    <a:pt x="213" y="148"/>
                  </a:lnTo>
                  <a:lnTo>
                    <a:pt x="154" y="128"/>
                  </a:lnTo>
                  <a:lnTo>
                    <a:pt x="99" y="102"/>
                  </a:lnTo>
                  <a:lnTo>
                    <a:pt x="48" y="67"/>
                  </a:lnTo>
                  <a:lnTo>
                    <a:pt x="0" y="26"/>
                  </a:lnTo>
                  <a:lnTo>
                    <a:pt x="8" y="18"/>
                  </a:lnTo>
                  <a:lnTo>
                    <a:pt x="59" y="63"/>
                  </a:lnTo>
                  <a:lnTo>
                    <a:pt x="114" y="99"/>
                  </a:lnTo>
                  <a:lnTo>
                    <a:pt x="173" y="124"/>
                  </a:lnTo>
                  <a:lnTo>
                    <a:pt x="236" y="142"/>
                  </a:lnTo>
                  <a:lnTo>
                    <a:pt x="299" y="152"/>
                  </a:lnTo>
                  <a:lnTo>
                    <a:pt x="362" y="152"/>
                  </a:lnTo>
                  <a:lnTo>
                    <a:pt x="427" y="142"/>
                  </a:lnTo>
                  <a:lnTo>
                    <a:pt x="488" y="124"/>
                  </a:lnTo>
                  <a:lnTo>
                    <a:pt x="547" y="99"/>
                  </a:lnTo>
                  <a:lnTo>
                    <a:pt x="604" y="63"/>
                  </a:lnTo>
                  <a:lnTo>
                    <a:pt x="656" y="18"/>
                  </a:lnTo>
                  <a:lnTo>
                    <a:pt x="6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0"/>
            <p:cNvSpPr>
              <a:spLocks/>
            </p:cNvSpPr>
            <p:nvPr/>
          </p:nvSpPr>
          <p:spPr bwMode="auto">
            <a:xfrm>
              <a:off x="2274888" y="4281488"/>
              <a:ext cx="1052513" cy="228600"/>
            </a:xfrm>
            <a:custGeom>
              <a:avLst/>
              <a:gdLst>
                <a:gd name="T0" fmla="*/ 299 w 663"/>
                <a:gd name="T1" fmla="*/ 0 h 144"/>
                <a:gd name="T2" fmla="*/ 364 w 663"/>
                <a:gd name="T3" fmla="*/ 0 h 144"/>
                <a:gd name="T4" fmla="*/ 429 w 663"/>
                <a:gd name="T5" fmla="*/ 8 h 144"/>
                <a:gd name="T6" fmla="*/ 492 w 663"/>
                <a:gd name="T7" fmla="*/ 28 h 144"/>
                <a:gd name="T8" fmla="*/ 553 w 663"/>
                <a:gd name="T9" fmla="*/ 53 h 144"/>
                <a:gd name="T10" fmla="*/ 610 w 663"/>
                <a:gd name="T11" fmla="*/ 91 h 144"/>
                <a:gd name="T12" fmla="*/ 663 w 663"/>
                <a:gd name="T13" fmla="*/ 136 h 144"/>
                <a:gd name="T14" fmla="*/ 656 w 663"/>
                <a:gd name="T15" fmla="*/ 144 h 144"/>
                <a:gd name="T16" fmla="*/ 610 w 663"/>
                <a:gd name="T17" fmla="*/ 102 h 144"/>
                <a:gd name="T18" fmla="*/ 559 w 663"/>
                <a:gd name="T19" fmla="*/ 69 h 144"/>
                <a:gd name="T20" fmla="*/ 506 w 663"/>
                <a:gd name="T21" fmla="*/ 43 h 144"/>
                <a:gd name="T22" fmla="*/ 451 w 663"/>
                <a:gd name="T23" fmla="*/ 24 h 144"/>
                <a:gd name="T24" fmla="*/ 392 w 663"/>
                <a:gd name="T25" fmla="*/ 14 h 144"/>
                <a:gd name="T26" fmla="*/ 331 w 663"/>
                <a:gd name="T27" fmla="*/ 10 h 144"/>
                <a:gd name="T28" fmla="*/ 270 w 663"/>
                <a:gd name="T29" fmla="*/ 14 h 144"/>
                <a:gd name="T30" fmla="*/ 213 w 663"/>
                <a:gd name="T31" fmla="*/ 24 h 144"/>
                <a:gd name="T32" fmla="*/ 156 w 663"/>
                <a:gd name="T33" fmla="*/ 43 h 144"/>
                <a:gd name="T34" fmla="*/ 103 w 663"/>
                <a:gd name="T35" fmla="*/ 69 h 144"/>
                <a:gd name="T36" fmla="*/ 53 w 663"/>
                <a:gd name="T37" fmla="*/ 102 h 144"/>
                <a:gd name="T38" fmla="*/ 8 w 663"/>
                <a:gd name="T39" fmla="*/ 144 h 144"/>
                <a:gd name="T40" fmla="*/ 0 w 663"/>
                <a:gd name="T41" fmla="*/ 136 h 144"/>
                <a:gd name="T42" fmla="*/ 51 w 663"/>
                <a:gd name="T43" fmla="*/ 91 h 144"/>
                <a:gd name="T44" fmla="*/ 109 w 663"/>
                <a:gd name="T45" fmla="*/ 53 h 144"/>
                <a:gd name="T46" fmla="*/ 170 w 663"/>
                <a:gd name="T47" fmla="*/ 28 h 144"/>
                <a:gd name="T48" fmla="*/ 234 w 663"/>
                <a:gd name="T49" fmla="*/ 8 h 144"/>
                <a:gd name="T50" fmla="*/ 299 w 663"/>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3" h="144">
                  <a:moveTo>
                    <a:pt x="299" y="0"/>
                  </a:moveTo>
                  <a:lnTo>
                    <a:pt x="364" y="0"/>
                  </a:lnTo>
                  <a:lnTo>
                    <a:pt x="429" y="8"/>
                  </a:lnTo>
                  <a:lnTo>
                    <a:pt x="492" y="28"/>
                  </a:lnTo>
                  <a:lnTo>
                    <a:pt x="553" y="53"/>
                  </a:lnTo>
                  <a:lnTo>
                    <a:pt x="610" y="91"/>
                  </a:lnTo>
                  <a:lnTo>
                    <a:pt x="663" y="136"/>
                  </a:lnTo>
                  <a:lnTo>
                    <a:pt x="656" y="144"/>
                  </a:lnTo>
                  <a:lnTo>
                    <a:pt x="610" y="102"/>
                  </a:lnTo>
                  <a:lnTo>
                    <a:pt x="559" y="69"/>
                  </a:lnTo>
                  <a:lnTo>
                    <a:pt x="506" y="43"/>
                  </a:lnTo>
                  <a:lnTo>
                    <a:pt x="451" y="24"/>
                  </a:lnTo>
                  <a:lnTo>
                    <a:pt x="392" y="14"/>
                  </a:lnTo>
                  <a:lnTo>
                    <a:pt x="331" y="10"/>
                  </a:lnTo>
                  <a:lnTo>
                    <a:pt x="270" y="14"/>
                  </a:lnTo>
                  <a:lnTo>
                    <a:pt x="213" y="24"/>
                  </a:lnTo>
                  <a:lnTo>
                    <a:pt x="156" y="43"/>
                  </a:lnTo>
                  <a:lnTo>
                    <a:pt x="103" y="69"/>
                  </a:lnTo>
                  <a:lnTo>
                    <a:pt x="53" y="102"/>
                  </a:lnTo>
                  <a:lnTo>
                    <a:pt x="8" y="144"/>
                  </a:lnTo>
                  <a:lnTo>
                    <a:pt x="0" y="136"/>
                  </a:lnTo>
                  <a:lnTo>
                    <a:pt x="51" y="91"/>
                  </a:lnTo>
                  <a:lnTo>
                    <a:pt x="109" y="53"/>
                  </a:lnTo>
                  <a:lnTo>
                    <a:pt x="170" y="28"/>
                  </a:lnTo>
                  <a:lnTo>
                    <a:pt x="234" y="8"/>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0" name="Group 279"/>
          <p:cNvGrpSpPr/>
          <p:nvPr/>
        </p:nvGrpSpPr>
        <p:grpSpPr>
          <a:xfrm>
            <a:off x="1121980" y="4949769"/>
            <a:ext cx="1186531" cy="1355337"/>
            <a:chOff x="2057401" y="930275"/>
            <a:chExt cx="1539875" cy="1758951"/>
          </a:xfrm>
          <a:solidFill>
            <a:schemeClr val="bg1"/>
          </a:solidFill>
        </p:grpSpPr>
        <p:sp>
          <p:nvSpPr>
            <p:cNvPr id="126" name="Freeform 51"/>
            <p:cNvSpPr>
              <a:spLocks/>
            </p:cNvSpPr>
            <p:nvPr/>
          </p:nvSpPr>
          <p:spPr bwMode="auto">
            <a:xfrm>
              <a:off x="2144713" y="1227138"/>
              <a:ext cx="233363" cy="238125"/>
            </a:xfrm>
            <a:custGeom>
              <a:avLst/>
              <a:gdLst>
                <a:gd name="T0" fmla="*/ 6 w 147"/>
                <a:gd name="T1" fmla="*/ 0 h 150"/>
                <a:gd name="T2" fmla="*/ 27 w 147"/>
                <a:gd name="T3" fmla="*/ 0 h 150"/>
                <a:gd name="T4" fmla="*/ 33 w 147"/>
                <a:gd name="T5" fmla="*/ 2 h 150"/>
                <a:gd name="T6" fmla="*/ 37 w 147"/>
                <a:gd name="T7" fmla="*/ 4 h 150"/>
                <a:gd name="T8" fmla="*/ 116 w 147"/>
                <a:gd name="T9" fmla="*/ 124 h 150"/>
                <a:gd name="T10" fmla="*/ 116 w 147"/>
                <a:gd name="T11" fmla="*/ 12 h 150"/>
                <a:gd name="T12" fmla="*/ 104 w 147"/>
                <a:gd name="T13" fmla="*/ 12 h 150"/>
                <a:gd name="T14" fmla="*/ 100 w 147"/>
                <a:gd name="T15" fmla="*/ 12 h 150"/>
                <a:gd name="T16" fmla="*/ 98 w 147"/>
                <a:gd name="T17" fmla="*/ 10 h 150"/>
                <a:gd name="T18" fmla="*/ 96 w 147"/>
                <a:gd name="T19" fmla="*/ 6 h 150"/>
                <a:gd name="T20" fmla="*/ 98 w 147"/>
                <a:gd name="T21" fmla="*/ 2 h 150"/>
                <a:gd name="T22" fmla="*/ 100 w 147"/>
                <a:gd name="T23" fmla="*/ 0 h 150"/>
                <a:gd name="T24" fmla="*/ 104 w 147"/>
                <a:gd name="T25" fmla="*/ 0 h 150"/>
                <a:gd name="T26" fmla="*/ 141 w 147"/>
                <a:gd name="T27" fmla="*/ 0 h 150"/>
                <a:gd name="T28" fmla="*/ 145 w 147"/>
                <a:gd name="T29" fmla="*/ 0 h 150"/>
                <a:gd name="T30" fmla="*/ 147 w 147"/>
                <a:gd name="T31" fmla="*/ 2 h 150"/>
                <a:gd name="T32" fmla="*/ 147 w 147"/>
                <a:gd name="T33" fmla="*/ 6 h 150"/>
                <a:gd name="T34" fmla="*/ 147 w 147"/>
                <a:gd name="T35" fmla="*/ 10 h 150"/>
                <a:gd name="T36" fmla="*/ 145 w 147"/>
                <a:gd name="T37" fmla="*/ 12 h 150"/>
                <a:gd name="T38" fmla="*/ 141 w 147"/>
                <a:gd name="T39" fmla="*/ 12 h 150"/>
                <a:gd name="T40" fmla="*/ 128 w 147"/>
                <a:gd name="T41" fmla="*/ 12 h 150"/>
                <a:gd name="T42" fmla="*/ 128 w 147"/>
                <a:gd name="T43" fmla="*/ 136 h 150"/>
                <a:gd name="T44" fmla="*/ 141 w 147"/>
                <a:gd name="T45" fmla="*/ 136 h 150"/>
                <a:gd name="T46" fmla="*/ 145 w 147"/>
                <a:gd name="T47" fmla="*/ 136 h 150"/>
                <a:gd name="T48" fmla="*/ 147 w 147"/>
                <a:gd name="T49" fmla="*/ 140 h 150"/>
                <a:gd name="T50" fmla="*/ 147 w 147"/>
                <a:gd name="T51" fmla="*/ 142 h 150"/>
                <a:gd name="T52" fmla="*/ 147 w 147"/>
                <a:gd name="T53" fmla="*/ 146 h 150"/>
                <a:gd name="T54" fmla="*/ 145 w 147"/>
                <a:gd name="T55" fmla="*/ 148 h 150"/>
                <a:gd name="T56" fmla="*/ 141 w 147"/>
                <a:gd name="T57" fmla="*/ 150 h 150"/>
                <a:gd name="T58" fmla="*/ 120 w 147"/>
                <a:gd name="T59" fmla="*/ 150 h 150"/>
                <a:gd name="T60" fmla="*/ 116 w 147"/>
                <a:gd name="T61" fmla="*/ 148 h 150"/>
                <a:gd name="T62" fmla="*/ 112 w 147"/>
                <a:gd name="T63" fmla="*/ 144 h 150"/>
                <a:gd name="T64" fmla="*/ 33 w 147"/>
                <a:gd name="T65" fmla="*/ 24 h 150"/>
                <a:gd name="T66" fmla="*/ 33 w 147"/>
                <a:gd name="T67" fmla="*/ 136 h 150"/>
                <a:gd name="T68" fmla="*/ 45 w 147"/>
                <a:gd name="T69" fmla="*/ 136 h 150"/>
                <a:gd name="T70" fmla="*/ 47 w 147"/>
                <a:gd name="T71" fmla="*/ 136 h 150"/>
                <a:gd name="T72" fmla="*/ 51 w 147"/>
                <a:gd name="T73" fmla="*/ 140 h 150"/>
                <a:gd name="T74" fmla="*/ 51 w 147"/>
                <a:gd name="T75" fmla="*/ 142 h 150"/>
                <a:gd name="T76" fmla="*/ 51 w 147"/>
                <a:gd name="T77" fmla="*/ 146 h 150"/>
                <a:gd name="T78" fmla="*/ 47 w 147"/>
                <a:gd name="T79" fmla="*/ 148 h 150"/>
                <a:gd name="T80" fmla="*/ 45 w 147"/>
                <a:gd name="T81" fmla="*/ 150 h 150"/>
                <a:gd name="T82" fmla="*/ 6 w 147"/>
                <a:gd name="T83" fmla="*/ 150 h 150"/>
                <a:gd name="T84" fmla="*/ 2 w 147"/>
                <a:gd name="T85" fmla="*/ 148 h 150"/>
                <a:gd name="T86" fmla="*/ 0 w 147"/>
                <a:gd name="T87" fmla="*/ 146 h 150"/>
                <a:gd name="T88" fmla="*/ 0 w 147"/>
                <a:gd name="T89" fmla="*/ 142 h 150"/>
                <a:gd name="T90" fmla="*/ 0 w 147"/>
                <a:gd name="T91" fmla="*/ 140 h 150"/>
                <a:gd name="T92" fmla="*/ 2 w 147"/>
                <a:gd name="T93" fmla="*/ 136 h 150"/>
                <a:gd name="T94" fmla="*/ 6 w 147"/>
                <a:gd name="T95" fmla="*/ 136 h 150"/>
                <a:gd name="T96" fmla="*/ 19 w 147"/>
                <a:gd name="T97" fmla="*/ 136 h 150"/>
                <a:gd name="T98" fmla="*/ 19 w 147"/>
                <a:gd name="T99" fmla="*/ 12 h 150"/>
                <a:gd name="T100" fmla="*/ 6 w 147"/>
                <a:gd name="T101" fmla="*/ 12 h 150"/>
                <a:gd name="T102" fmla="*/ 2 w 147"/>
                <a:gd name="T103" fmla="*/ 12 h 150"/>
                <a:gd name="T104" fmla="*/ 0 w 147"/>
                <a:gd name="T105" fmla="*/ 10 h 150"/>
                <a:gd name="T106" fmla="*/ 0 w 147"/>
                <a:gd name="T107" fmla="*/ 6 h 150"/>
                <a:gd name="T108" fmla="*/ 0 w 147"/>
                <a:gd name="T109" fmla="*/ 2 h 150"/>
                <a:gd name="T110" fmla="*/ 2 w 147"/>
                <a:gd name="T111" fmla="*/ 0 h 150"/>
                <a:gd name="T112" fmla="*/ 6 w 147"/>
                <a:gd name="T11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150">
                  <a:moveTo>
                    <a:pt x="6" y="0"/>
                  </a:moveTo>
                  <a:lnTo>
                    <a:pt x="27" y="0"/>
                  </a:lnTo>
                  <a:lnTo>
                    <a:pt x="33" y="2"/>
                  </a:lnTo>
                  <a:lnTo>
                    <a:pt x="37" y="4"/>
                  </a:lnTo>
                  <a:lnTo>
                    <a:pt x="116" y="124"/>
                  </a:lnTo>
                  <a:lnTo>
                    <a:pt x="116" y="12"/>
                  </a:lnTo>
                  <a:lnTo>
                    <a:pt x="104" y="12"/>
                  </a:lnTo>
                  <a:lnTo>
                    <a:pt x="100" y="12"/>
                  </a:lnTo>
                  <a:lnTo>
                    <a:pt x="98" y="10"/>
                  </a:lnTo>
                  <a:lnTo>
                    <a:pt x="96" y="6"/>
                  </a:lnTo>
                  <a:lnTo>
                    <a:pt x="98" y="2"/>
                  </a:lnTo>
                  <a:lnTo>
                    <a:pt x="100" y="0"/>
                  </a:lnTo>
                  <a:lnTo>
                    <a:pt x="104" y="0"/>
                  </a:lnTo>
                  <a:lnTo>
                    <a:pt x="141" y="0"/>
                  </a:lnTo>
                  <a:lnTo>
                    <a:pt x="145" y="0"/>
                  </a:lnTo>
                  <a:lnTo>
                    <a:pt x="147" y="2"/>
                  </a:lnTo>
                  <a:lnTo>
                    <a:pt x="147" y="6"/>
                  </a:lnTo>
                  <a:lnTo>
                    <a:pt x="147" y="10"/>
                  </a:lnTo>
                  <a:lnTo>
                    <a:pt x="145" y="12"/>
                  </a:lnTo>
                  <a:lnTo>
                    <a:pt x="141" y="12"/>
                  </a:lnTo>
                  <a:lnTo>
                    <a:pt x="128" y="12"/>
                  </a:lnTo>
                  <a:lnTo>
                    <a:pt x="128" y="136"/>
                  </a:lnTo>
                  <a:lnTo>
                    <a:pt x="141" y="136"/>
                  </a:lnTo>
                  <a:lnTo>
                    <a:pt x="145" y="136"/>
                  </a:lnTo>
                  <a:lnTo>
                    <a:pt x="147" y="140"/>
                  </a:lnTo>
                  <a:lnTo>
                    <a:pt x="147" y="142"/>
                  </a:lnTo>
                  <a:lnTo>
                    <a:pt x="147" y="146"/>
                  </a:lnTo>
                  <a:lnTo>
                    <a:pt x="145" y="148"/>
                  </a:lnTo>
                  <a:lnTo>
                    <a:pt x="141" y="150"/>
                  </a:lnTo>
                  <a:lnTo>
                    <a:pt x="120" y="150"/>
                  </a:lnTo>
                  <a:lnTo>
                    <a:pt x="116" y="148"/>
                  </a:lnTo>
                  <a:lnTo>
                    <a:pt x="112" y="144"/>
                  </a:lnTo>
                  <a:lnTo>
                    <a:pt x="33" y="24"/>
                  </a:lnTo>
                  <a:lnTo>
                    <a:pt x="33" y="136"/>
                  </a:lnTo>
                  <a:lnTo>
                    <a:pt x="45" y="136"/>
                  </a:lnTo>
                  <a:lnTo>
                    <a:pt x="47" y="136"/>
                  </a:lnTo>
                  <a:lnTo>
                    <a:pt x="51" y="140"/>
                  </a:lnTo>
                  <a:lnTo>
                    <a:pt x="51" y="142"/>
                  </a:lnTo>
                  <a:lnTo>
                    <a:pt x="51" y="146"/>
                  </a:lnTo>
                  <a:lnTo>
                    <a:pt x="47" y="148"/>
                  </a:lnTo>
                  <a:lnTo>
                    <a:pt x="45" y="150"/>
                  </a:lnTo>
                  <a:lnTo>
                    <a:pt x="6" y="150"/>
                  </a:lnTo>
                  <a:lnTo>
                    <a:pt x="2" y="148"/>
                  </a:lnTo>
                  <a:lnTo>
                    <a:pt x="0" y="146"/>
                  </a:lnTo>
                  <a:lnTo>
                    <a:pt x="0" y="142"/>
                  </a:lnTo>
                  <a:lnTo>
                    <a:pt x="0" y="140"/>
                  </a:lnTo>
                  <a:lnTo>
                    <a:pt x="2" y="136"/>
                  </a:lnTo>
                  <a:lnTo>
                    <a:pt x="6" y="136"/>
                  </a:lnTo>
                  <a:lnTo>
                    <a:pt x="19" y="136"/>
                  </a:lnTo>
                  <a:lnTo>
                    <a:pt x="19" y="12"/>
                  </a:lnTo>
                  <a:lnTo>
                    <a:pt x="6" y="12"/>
                  </a:lnTo>
                  <a:lnTo>
                    <a:pt x="2" y="12"/>
                  </a:lnTo>
                  <a:lnTo>
                    <a:pt x="0" y="10"/>
                  </a:lnTo>
                  <a:lnTo>
                    <a:pt x="0" y="6"/>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2"/>
            <p:cNvSpPr>
              <a:spLocks noEditPoints="1"/>
            </p:cNvSpPr>
            <p:nvPr/>
          </p:nvSpPr>
          <p:spPr bwMode="auto">
            <a:xfrm>
              <a:off x="2400301" y="1223963"/>
              <a:ext cx="249238" cy="241300"/>
            </a:xfrm>
            <a:custGeom>
              <a:avLst/>
              <a:gdLst>
                <a:gd name="T0" fmla="*/ 79 w 157"/>
                <a:gd name="T1" fmla="*/ 24 h 152"/>
                <a:gd name="T2" fmla="*/ 53 w 157"/>
                <a:gd name="T3" fmla="*/ 89 h 152"/>
                <a:gd name="T4" fmla="*/ 104 w 157"/>
                <a:gd name="T5" fmla="*/ 89 h 152"/>
                <a:gd name="T6" fmla="*/ 79 w 157"/>
                <a:gd name="T7" fmla="*/ 24 h 152"/>
                <a:gd name="T8" fmla="*/ 79 w 157"/>
                <a:gd name="T9" fmla="*/ 0 h 152"/>
                <a:gd name="T10" fmla="*/ 83 w 157"/>
                <a:gd name="T11" fmla="*/ 0 h 152"/>
                <a:gd name="T12" fmla="*/ 85 w 157"/>
                <a:gd name="T13" fmla="*/ 2 h 152"/>
                <a:gd name="T14" fmla="*/ 87 w 157"/>
                <a:gd name="T15" fmla="*/ 6 h 152"/>
                <a:gd name="T16" fmla="*/ 138 w 157"/>
                <a:gd name="T17" fmla="*/ 138 h 152"/>
                <a:gd name="T18" fmla="*/ 138 w 157"/>
                <a:gd name="T19" fmla="*/ 138 h 152"/>
                <a:gd name="T20" fmla="*/ 138 w 157"/>
                <a:gd name="T21" fmla="*/ 138 h 152"/>
                <a:gd name="T22" fmla="*/ 152 w 157"/>
                <a:gd name="T23" fmla="*/ 138 h 152"/>
                <a:gd name="T24" fmla="*/ 155 w 157"/>
                <a:gd name="T25" fmla="*/ 138 h 152"/>
                <a:gd name="T26" fmla="*/ 157 w 157"/>
                <a:gd name="T27" fmla="*/ 142 h 152"/>
                <a:gd name="T28" fmla="*/ 157 w 157"/>
                <a:gd name="T29" fmla="*/ 144 h 152"/>
                <a:gd name="T30" fmla="*/ 157 w 157"/>
                <a:gd name="T31" fmla="*/ 148 h 152"/>
                <a:gd name="T32" fmla="*/ 155 w 157"/>
                <a:gd name="T33" fmla="*/ 150 h 152"/>
                <a:gd name="T34" fmla="*/ 152 w 157"/>
                <a:gd name="T35" fmla="*/ 152 h 152"/>
                <a:gd name="T36" fmla="*/ 114 w 157"/>
                <a:gd name="T37" fmla="*/ 152 h 152"/>
                <a:gd name="T38" fmla="*/ 110 w 157"/>
                <a:gd name="T39" fmla="*/ 150 h 152"/>
                <a:gd name="T40" fmla="*/ 108 w 157"/>
                <a:gd name="T41" fmla="*/ 148 h 152"/>
                <a:gd name="T42" fmla="*/ 106 w 157"/>
                <a:gd name="T43" fmla="*/ 144 h 152"/>
                <a:gd name="T44" fmla="*/ 108 w 157"/>
                <a:gd name="T45" fmla="*/ 142 h 152"/>
                <a:gd name="T46" fmla="*/ 110 w 157"/>
                <a:gd name="T47" fmla="*/ 138 h 152"/>
                <a:gd name="T48" fmla="*/ 114 w 157"/>
                <a:gd name="T49" fmla="*/ 138 h 152"/>
                <a:gd name="T50" fmla="*/ 124 w 157"/>
                <a:gd name="T51" fmla="*/ 138 h 152"/>
                <a:gd name="T52" fmla="*/ 110 w 157"/>
                <a:gd name="T53" fmla="*/ 102 h 152"/>
                <a:gd name="T54" fmla="*/ 110 w 157"/>
                <a:gd name="T55" fmla="*/ 102 h 152"/>
                <a:gd name="T56" fmla="*/ 108 w 157"/>
                <a:gd name="T57" fmla="*/ 100 h 152"/>
                <a:gd name="T58" fmla="*/ 51 w 157"/>
                <a:gd name="T59" fmla="*/ 100 h 152"/>
                <a:gd name="T60" fmla="*/ 49 w 157"/>
                <a:gd name="T61" fmla="*/ 102 h 152"/>
                <a:gd name="T62" fmla="*/ 49 w 157"/>
                <a:gd name="T63" fmla="*/ 102 h 152"/>
                <a:gd name="T64" fmla="*/ 35 w 157"/>
                <a:gd name="T65" fmla="*/ 138 h 152"/>
                <a:gd name="T66" fmla="*/ 45 w 157"/>
                <a:gd name="T67" fmla="*/ 138 h 152"/>
                <a:gd name="T68" fmla="*/ 49 w 157"/>
                <a:gd name="T69" fmla="*/ 138 h 152"/>
                <a:gd name="T70" fmla="*/ 51 w 157"/>
                <a:gd name="T71" fmla="*/ 142 h 152"/>
                <a:gd name="T72" fmla="*/ 51 w 157"/>
                <a:gd name="T73" fmla="*/ 144 h 152"/>
                <a:gd name="T74" fmla="*/ 51 w 157"/>
                <a:gd name="T75" fmla="*/ 148 h 152"/>
                <a:gd name="T76" fmla="*/ 49 w 157"/>
                <a:gd name="T77" fmla="*/ 150 h 152"/>
                <a:gd name="T78" fmla="*/ 45 w 157"/>
                <a:gd name="T79" fmla="*/ 152 h 152"/>
                <a:gd name="T80" fmla="*/ 6 w 157"/>
                <a:gd name="T81" fmla="*/ 152 h 152"/>
                <a:gd name="T82" fmla="*/ 4 w 157"/>
                <a:gd name="T83" fmla="*/ 150 h 152"/>
                <a:gd name="T84" fmla="*/ 2 w 157"/>
                <a:gd name="T85" fmla="*/ 148 h 152"/>
                <a:gd name="T86" fmla="*/ 0 w 157"/>
                <a:gd name="T87" fmla="*/ 144 h 152"/>
                <a:gd name="T88" fmla="*/ 2 w 157"/>
                <a:gd name="T89" fmla="*/ 142 h 152"/>
                <a:gd name="T90" fmla="*/ 4 w 157"/>
                <a:gd name="T91" fmla="*/ 138 h 152"/>
                <a:gd name="T92" fmla="*/ 6 w 157"/>
                <a:gd name="T93" fmla="*/ 138 h 152"/>
                <a:gd name="T94" fmla="*/ 20 w 157"/>
                <a:gd name="T95" fmla="*/ 138 h 152"/>
                <a:gd name="T96" fmla="*/ 20 w 157"/>
                <a:gd name="T97" fmla="*/ 138 h 152"/>
                <a:gd name="T98" fmla="*/ 22 w 157"/>
                <a:gd name="T99" fmla="*/ 136 h 152"/>
                <a:gd name="T100" fmla="*/ 71 w 157"/>
                <a:gd name="T101" fmla="*/ 6 h 152"/>
                <a:gd name="T102" fmla="*/ 73 w 157"/>
                <a:gd name="T103" fmla="*/ 2 h 152"/>
                <a:gd name="T104" fmla="*/ 75 w 157"/>
                <a:gd name="T105" fmla="*/ 0 h 152"/>
                <a:gd name="T106" fmla="*/ 79 w 157"/>
                <a:gd name="T10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52">
                  <a:moveTo>
                    <a:pt x="79" y="24"/>
                  </a:moveTo>
                  <a:lnTo>
                    <a:pt x="53" y="89"/>
                  </a:lnTo>
                  <a:lnTo>
                    <a:pt x="104" y="89"/>
                  </a:lnTo>
                  <a:lnTo>
                    <a:pt x="79" y="24"/>
                  </a:lnTo>
                  <a:close/>
                  <a:moveTo>
                    <a:pt x="79" y="0"/>
                  </a:moveTo>
                  <a:lnTo>
                    <a:pt x="83" y="0"/>
                  </a:lnTo>
                  <a:lnTo>
                    <a:pt x="85" y="2"/>
                  </a:lnTo>
                  <a:lnTo>
                    <a:pt x="87" y="6"/>
                  </a:lnTo>
                  <a:lnTo>
                    <a:pt x="138" y="138"/>
                  </a:lnTo>
                  <a:lnTo>
                    <a:pt x="138" y="138"/>
                  </a:lnTo>
                  <a:lnTo>
                    <a:pt x="138" y="138"/>
                  </a:lnTo>
                  <a:lnTo>
                    <a:pt x="152" y="138"/>
                  </a:lnTo>
                  <a:lnTo>
                    <a:pt x="155" y="138"/>
                  </a:lnTo>
                  <a:lnTo>
                    <a:pt x="157" y="142"/>
                  </a:lnTo>
                  <a:lnTo>
                    <a:pt x="157" y="144"/>
                  </a:lnTo>
                  <a:lnTo>
                    <a:pt x="157" y="148"/>
                  </a:lnTo>
                  <a:lnTo>
                    <a:pt x="155" y="150"/>
                  </a:lnTo>
                  <a:lnTo>
                    <a:pt x="152" y="152"/>
                  </a:lnTo>
                  <a:lnTo>
                    <a:pt x="114" y="152"/>
                  </a:lnTo>
                  <a:lnTo>
                    <a:pt x="110" y="150"/>
                  </a:lnTo>
                  <a:lnTo>
                    <a:pt x="108" y="148"/>
                  </a:lnTo>
                  <a:lnTo>
                    <a:pt x="106" y="144"/>
                  </a:lnTo>
                  <a:lnTo>
                    <a:pt x="108" y="142"/>
                  </a:lnTo>
                  <a:lnTo>
                    <a:pt x="110" y="138"/>
                  </a:lnTo>
                  <a:lnTo>
                    <a:pt x="114" y="138"/>
                  </a:lnTo>
                  <a:lnTo>
                    <a:pt x="124" y="138"/>
                  </a:lnTo>
                  <a:lnTo>
                    <a:pt x="110" y="102"/>
                  </a:lnTo>
                  <a:lnTo>
                    <a:pt x="110" y="102"/>
                  </a:lnTo>
                  <a:lnTo>
                    <a:pt x="108" y="100"/>
                  </a:lnTo>
                  <a:lnTo>
                    <a:pt x="51" y="100"/>
                  </a:lnTo>
                  <a:lnTo>
                    <a:pt x="49" y="102"/>
                  </a:lnTo>
                  <a:lnTo>
                    <a:pt x="49" y="102"/>
                  </a:lnTo>
                  <a:lnTo>
                    <a:pt x="35" y="138"/>
                  </a:lnTo>
                  <a:lnTo>
                    <a:pt x="45" y="138"/>
                  </a:lnTo>
                  <a:lnTo>
                    <a:pt x="49" y="138"/>
                  </a:lnTo>
                  <a:lnTo>
                    <a:pt x="51" y="142"/>
                  </a:lnTo>
                  <a:lnTo>
                    <a:pt x="51" y="144"/>
                  </a:lnTo>
                  <a:lnTo>
                    <a:pt x="51" y="148"/>
                  </a:lnTo>
                  <a:lnTo>
                    <a:pt x="49" y="150"/>
                  </a:lnTo>
                  <a:lnTo>
                    <a:pt x="45" y="152"/>
                  </a:lnTo>
                  <a:lnTo>
                    <a:pt x="6" y="152"/>
                  </a:lnTo>
                  <a:lnTo>
                    <a:pt x="4" y="150"/>
                  </a:lnTo>
                  <a:lnTo>
                    <a:pt x="2" y="148"/>
                  </a:lnTo>
                  <a:lnTo>
                    <a:pt x="0" y="144"/>
                  </a:lnTo>
                  <a:lnTo>
                    <a:pt x="2" y="142"/>
                  </a:lnTo>
                  <a:lnTo>
                    <a:pt x="4" y="138"/>
                  </a:lnTo>
                  <a:lnTo>
                    <a:pt x="6" y="138"/>
                  </a:lnTo>
                  <a:lnTo>
                    <a:pt x="20" y="138"/>
                  </a:lnTo>
                  <a:lnTo>
                    <a:pt x="20" y="138"/>
                  </a:lnTo>
                  <a:lnTo>
                    <a:pt x="22" y="136"/>
                  </a:lnTo>
                  <a:lnTo>
                    <a:pt x="71" y="6"/>
                  </a:lnTo>
                  <a:lnTo>
                    <a:pt x="73" y="2"/>
                  </a:lnTo>
                  <a:lnTo>
                    <a:pt x="75" y="0"/>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53"/>
            <p:cNvSpPr>
              <a:spLocks/>
            </p:cNvSpPr>
            <p:nvPr/>
          </p:nvSpPr>
          <p:spPr bwMode="auto">
            <a:xfrm>
              <a:off x="2619376" y="1227138"/>
              <a:ext cx="193675" cy="238125"/>
            </a:xfrm>
            <a:custGeom>
              <a:avLst/>
              <a:gdLst>
                <a:gd name="T0" fmla="*/ 6 w 122"/>
                <a:gd name="T1" fmla="*/ 0 h 150"/>
                <a:gd name="T2" fmla="*/ 116 w 122"/>
                <a:gd name="T3" fmla="*/ 0 h 150"/>
                <a:gd name="T4" fmla="*/ 120 w 122"/>
                <a:gd name="T5" fmla="*/ 0 h 150"/>
                <a:gd name="T6" fmla="*/ 122 w 122"/>
                <a:gd name="T7" fmla="*/ 2 h 150"/>
                <a:gd name="T8" fmla="*/ 122 w 122"/>
                <a:gd name="T9" fmla="*/ 6 h 150"/>
                <a:gd name="T10" fmla="*/ 122 w 122"/>
                <a:gd name="T11" fmla="*/ 36 h 150"/>
                <a:gd name="T12" fmla="*/ 122 w 122"/>
                <a:gd name="T13" fmla="*/ 39 h 150"/>
                <a:gd name="T14" fmla="*/ 120 w 122"/>
                <a:gd name="T15" fmla="*/ 41 h 150"/>
                <a:gd name="T16" fmla="*/ 116 w 122"/>
                <a:gd name="T17" fmla="*/ 41 h 150"/>
                <a:gd name="T18" fmla="*/ 112 w 122"/>
                <a:gd name="T19" fmla="*/ 41 h 150"/>
                <a:gd name="T20" fmla="*/ 110 w 122"/>
                <a:gd name="T21" fmla="*/ 39 h 150"/>
                <a:gd name="T22" fmla="*/ 110 w 122"/>
                <a:gd name="T23" fmla="*/ 36 h 150"/>
                <a:gd name="T24" fmla="*/ 110 w 122"/>
                <a:gd name="T25" fmla="*/ 12 h 150"/>
                <a:gd name="T26" fmla="*/ 67 w 122"/>
                <a:gd name="T27" fmla="*/ 12 h 150"/>
                <a:gd name="T28" fmla="*/ 67 w 122"/>
                <a:gd name="T29" fmla="*/ 136 h 150"/>
                <a:gd name="T30" fmla="*/ 80 w 122"/>
                <a:gd name="T31" fmla="*/ 136 h 150"/>
                <a:gd name="T32" fmla="*/ 84 w 122"/>
                <a:gd name="T33" fmla="*/ 136 h 150"/>
                <a:gd name="T34" fmla="*/ 86 w 122"/>
                <a:gd name="T35" fmla="*/ 140 h 150"/>
                <a:gd name="T36" fmla="*/ 88 w 122"/>
                <a:gd name="T37" fmla="*/ 142 h 150"/>
                <a:gd name="T38" fmla="*/ 86 w 122"/>
                <a:gd name="T39" fmla="*/ 146 h 150"/>
                <a:gd name="T40" fmla="*/ 84 w 122"/>
                <a:gd name="T41" fmla="*/ 148 h 150"/>
                <a:gd name="T42" fmla="*/ 80 w 122"/>
                <a:gd name="T43" fmla="*/ 150 h 150"/>
                <a:gd name="T44" fmla="*/ 41 w 122"/>
                <a:gd name="T45" fmla="*/ 150 h 150"/>
                <a:gd name="T46" fmla="*/ 37 w 122"/>
                <a:gd name="T47" fmla="*/ 148 h 150"/>
                <a:gd name="T48" fmla="*/ 35 w 122"/>
                <a:gd name="T49" fmla="*/ 146 h 150"/>
                <a:gd name="T50" fmla="*/ 33 w 122"/>
                <a:gd name="T51" fmla="*/ 142 h 150"/>
                <a:gd name="T52" fmla="*/ 35 w 122"/>
                <a:gd name="T53" fmla="*/ 140 h 150"/>
                <a:gd name="T54" fmla="*/ 37 w 122"/>
                <a:gd name="T55" fmla="*/ 136 h 150"/>
                <a:gd name="T56" fmla="*/ 41 w 122"/>
                <a:gd name="T57" fmla="*/ 136 h 150"/>
                <a:gd name="T58" fmla="*/ 55 w 122"/>
                <a:gd name="T59" fmla="*/ 136 h 150"/>
                <a:gd name="T60" fmla="*/ 55 w 122"/>
                <a:gd name="T61" fmla="*/ 12 h 150"/>
                <a:gd name="T62" fmla="*/ 12 w 122"/>
                <a:gd name="T63" fmla="*/ 12 h 150"/>
                <a:gd name="T64" fmla="*/ 12 w 122"/>
                <a:gd name="T65" fmla="*/ 36 h 150"/>
                <a:gd name="T66" fmla="*/ 12 w 122"/>
                <a:gd name="T67" fmla="*/ 39 h 150"/>
                <a:gd name="T68" fmla="*/ 10 w 122"/>
                <a:gd name="T69" fmla="*/ 41 h 150"/>
                <a:gd name="T70" fmla="*/ 6 w 122"/>
                <a:gd name="T71" fmla="*/ 41 h 150"/>
                <a:gd name="T72" fmla="*/ 2 w 122"/>
                <a:gd name="T73" fmla="*/ 41 h 150"/>
                <a:gd name="T74" fmla="*/ 0 w 122"/>
                <a:gd name="T75" fmla="*/ 39 h 150"/>
                <a:gd name="T76" fmla="*/ 0 w 122"/>
                <a:gd name="T77" fmla="*/ 36 h 150"/>
                <a:gd name="T78" fmla="*/ 0 w 122"/>
                <a:gd name="T79" fmla="*/ 6 h 150"/>
                <a:gd name="T80" fmla="*/ 0 w 122"/>
                <a:gd name="T81" fmla="*/ 2 h 150"/>
                <a:gd name="T82" fmla="*/ 2 w 122"/>
                <a:gd name="T83" fmla="*/ 0 h 150"/>
                <a:gd name="T84" fmla="*/ 6 w 122"/>
                <a:gd name="T8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50">
                  <a:moveTo>
                    <a:pt x="6" y="0"/>
                  </a:moveTo>
                  <a:lnTo>
                    <a:pt x="116" y="0"/>
                  </a:lnTo>
                  <a:lnTo>
                    <a:pt x="120" y="0"/>
                  </a:lnTo>
                  <a:lnTo>
                    <a:pt x="122" y="2"/>
                  </a:lnTo>
                  <a:lnTo>
                    <a:pt x="122" y="6"/>
                  </a:lnTo>
                  <a:lnTo>
                    <a:pt x="122" y="36"/>
                  </a:lnTo>
                  <a:lnTo>
                    <a:pt x="122" y="39"/>
                  </a:lnTo>
                  <a:lnTo>
                    <a:pt x="120" y="41"/>
                  </a:lnTo>
                  <a:lnTo>
                    <a:pt x="116" y="41"/>
                  </a:lnTo>
                  <a:lnTo>
                    <a:pt x="112" y="41"/>
                  </a:lnTo>
                  <a:lnTo>
                    <a:pt x="110" y="39"/>
                  </a:lnTo>
                  <a:lnTo>
                    <a:pt x="110" y="36"/>
                  </a:lnTo>
                  <a:lnTo>
                    <a:pt x="110" y="12"/>
                  </a:lnTo>
                  <a:lnTo>
                    <a:pt x="67" y="12"/>
                  </a:lnTo>
                  <a:lnTo>
                    <a:pt x="67" y="136"/>
                  </a:lnTo>
                  <a:lnTo>
                    <a:pt x="80" y="136"/>
                  </a:lnTo>
                  <a:lnTo>
                    <a:pt x="84" y="136"/>
                  </a:lnTo>
                  <a:lnTo>
                    <a:pt x="86" y="140"/>
                  </a:lnTo>
                  <a:lnTo>
                    <a:pt x="88" y="142"/>
                  </a:lnTo>
                  <a:lnTo>
                    <a:pt x="86" y="146"/>
                  </a:lnTo>
                  <a:lnTo>
                    <a:pt x="84" y="148"/>
                  </a:lnTo>
                  <a:lnTo>
                    <a:pt x="80" y="150"/>
                  </a:lnTo>
                  <a:lnTo>
                    <a:pt x="41" y="150"/>
                  </a:lnTo>
                  <a:lnTo>
                    <a:pt x="37" y="148"/>
                  </a:lnTo>
                  <a:lnTo>
                    <a:pt x="35" y="146"/>
                  </a:lnTo>
                  <a:lnTo>
                    <a:pt x="33" y="142"/>
                  </a:lnTo>
                  <a:lnTo>
                    <a:pt x="35" y="140"/>
                  </a:lnTo>
                  <a:lnTo>
                    <a:pt x="37" y="136"/>
                  </a:lnTo>
                  <a:lnTo>
                    <a:pt x="41" y="136"/>
                  </a:lnTo>
                  <a:lnTo>
                    <a:pt x="55" y="136"/>
                  </a:lnTo>
                  <a:lnTo>
                    <a:pt x="55" y="12"/>
                  </a:lnTo>
                  <a:lnTo>
                    <a:pt x="12" y="12"/>
                  </a:lnTo>
                  <a:lnTo>
                    <a:pt x="12" y="36"/>
                  </a:lnTo>
                  <a:lnTo>
                    <a:pt x="12" y="39"/>
                  </a:lnTo>
                  <a:lnTo>
                    <a:pt x="10" y="41"/>
                  </a:lnTo>
                  <a:lnTo>
                    <a:pt x="6" y="41"/>
                  </a:lnTo>
                  <a:lnTo>
                    <a:pt x="2" y="41"/>
                  </a:lnTo>
                  <a:lnTo>
                    <a:pt x="0" y="39"/>
                  </a:lnTo>
                  <a:lnTo>
                    <a:pt x="0" y="36"/>
                  </a:lnTo>
                  <a:lnTo>
                    <a:pt x="0" y="6"/>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4"/>
            <p:cNvSpPr>
              <a:spLocks/>
            </p:cNvSpPr>
            <p:nvPr/>
          </p:nvSpPr>
          <p:spPr bwMode="auto">
            <a:xfrm>
              <a:off x="2843213" y="1227138"/>
              <a:ext cx="244475" cy="241300"/>
            </a:xfrm>
            <a:custGeom>
              <a:avLst/>
              <a:gdLst>
                <a:gd name="T0" fmla="*/ 6 w 154"/>
                <a:gd name="T1" fmla="*/ 0 h 152"/>
                <a:gd name="T2" fmla="*/ 46 w 154"/>
                <a:gd name="T3" fmla="*/ 0 h 152"/>
                <a:gd name="T4" fmla="*/ 48 w 154"/>
                <a:gd name="T5" fmla="*/ 0 h 152"/>
                <a:gd name="T6" fmla="*/ 52 w 154"/>
                <a:gd name="T7" fmla="*/ 2 h 152"/>
                <a:gd name="T8" fmla="*/ 52 w 154"/>
                <a:gd name="T9" fmla="*/ 6 h 152"/>
                <a:gd name="T10" fmla="*/ 52 w 154"/>
                <a:gd name="T11" fmla="*/ 10 h 152"/>
                <a:gd name="T12" fmla="*/ 48 w 154"/>
                <a:gd name="T13" fmla="*/ 12 h 152"/>
                <a:gd name="T14" fmla="*/ 46 w 154"/>
                <a:gd name="T15" fmla="*/ 12 h 152"/>
                <a:gd name="T16" fmla="*/ 34 w 154"/>
                <a:gd name="T17" fmla="*/ 12 h 152"/>
                <a:gd name="T18" fmla="*/ 34 w 154"/>
                <a:gd name="T19" fmla="*/ 95 h 152"/>
                <a:gd name="T20" fmla="*/ 34 w 154"/>
                <a:gd name="T21" fmla="*/ 104 h 152"/>
                <a:gd name="T22" fmla="*/ 36 w 154"/>
                <a:gd name="T23" fmla="*/ 112 h 152"/>
                <a:gd name="T24" fmla="*/ 40 w 154"/>
                <a:gd name="T25" fmla="*/ 120 h 152"/>
                <a:gd name="T26" fmla="*/ 46 w 154"/>
                <a:gd name="T27" fmla="*/ 126 h 152"/>
                <a:gd name="T28" fmla="*/ 52 w 154"/>
                <a:gd name="T29" fmla="*/ 132 h 152"/>
                <a:gd name="T30" fmla="*/ 59 w 154"/>
                <a:gd name="T31" fmla="*/ 136 h 152"/>
                <a:gd name="T32" fmla="*/ 67 w 154"/>
                <a:gd name="T33" fmla="*/ 138 h 152"/>
                <a:gd name="T34" fmla="*/ 77 w 154"/>
                <a:gd name="T35" fmla="*/ 138 h 152"/>
                <a:gd name="T36" fmla="*/ 85 w 154"/>
                <a:gd name="T37" fmla="*/ 138 h 152"/>
                <a:gd name="T38" fmla="*/ 93 w 154"/>
                <a:gd name="T39" fmla="*/ 136 h 152"/>
                <a:gd name="T40" fmla="*/ 101 w 154"/>
                <a:gd name="T41" fmla="*/ 132 h 152"/>
                <a:gd name="T42" fmla="*/ 109 w 154"/>
                <a:gd name="T43" fmla="*/ 126 h 152"/>
                <a:gd name="T44" fmla="*/ 113 w 154"/>
                <a:gd name="T45" fmla="*/ 120 h 152"/>
                <a:gd name="T46" fmla="*/ 117 w 154"/>
                <a:gd name="T47" fmla="*/ 112 h 152"/>
                <a:gd name="T48" fmla="*/ 119 w 154"/>
                <a:gd name="T49" fmla="*/ 104 h 152"/>
                <a:gd name="T50" fmla="*/ 120 w 154"/>
                <a:gd name="T51" fmla="*/ 95 h 152"/>
                <a:gd name="T52" fmla="*/ 120 w 154"/>
                <a:gd name="T53" fmla="*/ 12 h 152"/>
                <a:gd name="T54" fmla="*/ 109 w 154"/>
                <a:gd name="T55" fmla="*/ 12 h 152"/>
                <a:gd name="T56" fmla="*/ 105 w 154"/>
                <a:gd name="T57" fmla="*/ 12 h 152"/>
                <a:gd name="T58" fmla="*/ 103 w 154"/>
                <a:gd name="T59" fmla="*/ 10 h 152"/>
                <a:gd name="T60" fmla="*/ 101 w 154"/>
                <a:gd name="T61" fmla="*/ 6 h 152"/>
                <a:gd name="T62" fmla="*/ 103 w 154"/>
                <a:gd name="T63" fmla="*/ 2 h 152"/>
                <a:gd name="T64" fmla="*/ 105 w 154"/>
                <a:gd name="T65" fmla="*/ 0 h 152"/>
                <a:gd name="T66" fmla="*/ 109 w 154"/>
                <a:gd name="T67" fmla="*/ 0 h 152"/>
                <a:gd name="T68" fmla="*/ 146 w 154"/>
                <a:gd name="T69" fmla="*/ 0 h 152"/>
                <a:gd name="T70" fmla="*/ 150 w 154"/>
                <a:gd name="T71" fmla="*/ 0 h 152"/>
                <a:gd name="T72" fmla="*/ 152 w 154"/>
                <a:gd name="T73" fmla="*/ 2 h 152"/>
                <a:gd name="T74" fmla="*/ 154 w 154"/>
                <a:gd name="T75" fmla="*/ 6 h 152"/>
                <a:gd name="T76" fmla="*/ 152 w 154"/>
                <a:gd name="T77" fmla="*/ 10 h 152"/>
                <a:gd name="T78" fmla="*/ 150 w 154"/>
                <a:gd name="T79" fmla="*/ 12 h 152"/>
                <a:gd name="T80" fmla="*/ 146 w 154"/>
                <a:gd name="T81" fmla="*/ 12 h 152"/>
                <a:gd name="T82" fmla="*/ 132 w 154"/>
                <a:gd name="T83" fmla="*/ 12 h 152"/>
                <a:gd name="T84" fmla="*/ 132 w 154"/>
                <a:gd name="T85" fmla="*/ 95 h 152"/>
                <a:gd name="T86" fmla="*/ 128 w 154"/>
                <a:gd name="T87" fmla="*/ 118 h 152"/>
                <a:gd name="T88" fmla="*/ 117 w 154"/>
                <a:gd name="T89" fmla="*/ 136 h 152"/>
                <a:gd name="T90" fmla="*/ 99 w 154"/>
                <a:gd name="T91" fmla="*/ 148 h 152"/>
                <a:gd name="T92" fmla="*/ 77 w 154"/>
                <a:gd name="T93" fmla="*/ 152 h 152"/>
                <a:gd name="T94" fmla="*/ 54 w 154"/>
                <a:gd name="T95" fmla="*/ 148 h 152"/>
                <a:gd name="T96" fmla="*/ 36 w 154"/>
                <a:gd name="T97" fmla="*/ 136 h 152"/>
                <a:gd name="T98" fmla="*/ 24 w 154"/>
                <a:gd name="T99" fmla="*/ 118 h 152"/>
                <a:gd name="T100" fmla="*/ 20 w 154"/>
                <a:gd name="T101" fmla="*/ 95 h 152"/>
                <a:gd name="T102" fmla="*/ 20 w 154"/>
                <a:gd name="T103" fmla="*/ 12 h 152"/>
                <a:gd name="T104" fmla="*/ 6 w 154"/>
                <a:gd name="T105" fmla="*/ 12 h 152"/>
                <a:gd name="T106" fmla="*/ 2 w 154"/>
                <a:gd name="T107" fmla="*/ 12 h 152"/>
                <a:gd name="T108" fmla="*/ 0 w 154"/>
                <a:gd name="T109" fmla="*/ 10 h 152"/>
                <a:gd name="T110" fmla="*/ 0 w 154"/>
                <a:gd name="T111" fmla="*/ 6 h 152"/>
                <a:gd name="T112" fmla="*/ 0 w 154"/>
                <a:gd name="T113" fmla="*/ 2 h 152"/>
                <a:gd name="T114" fmla="*/ 2 w 154"/>
                <a:gd name="T115" fmla="*/ 0 h 152"/>
                <a:gd name="T116" fmla="*/ 6 w 154"/>
                <a:gd name="T1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 h="152">
                  <a:moveTo>
                    <a:pt x="6" y="0"/>
                  </a:moveTo>
                  <a:lnTo>
                    <a:pt x="46" y="0"/>
                  </a:lnTo>
                  <a:lnTo>
                    <a:pt x="48" y="0"/>
                  </a:lnTo>
                  <a:lnTo>
                    <a:pt x="52" y="2"/>
                  </a:lnTo>
                  <a:lnTo>
                    <a:pt x="52" y="6"/>
                  </a:lnTo>
                  <a:lnTo>
                    <a:pt x="52" y="10"/>
                  </a:lnTo>
                  <a:lnTo>
                    <a:pt x="48" y="12"/>
                  </a:lnTo>
                  <a:lnTo>
                    <a:pt x="46" y="12"/>
                  </a:lnTo>
                  <a:lnTo>
                    <a:pt x="34" y="12"/>
                  </a:lnTo>
                  <a:lnTo>
                    <a:pt x="34" y="95"/>
                  </a:lnTo>
                  <a:lnTo>
                    <a:pt x="34" y="104"/>
                  </a:lnTo>
                  <a:lnTo>
                    <a:pt x="36" y="112"/>
                  </a:lnTo>
                  <a:lnTo>
                    <a:pt x="40" y="120"/>
                  </a:lnTo>
                  <a:lnTo>
                    <a:pt x="46" y="126"/>
                  </a:lnTo>
                  <a:lnTo>
                    <a:pt x="52" y="132"/>
                  </a:lnTo>
                  <a:lnTo>
                    <a:pt x="59" y="136"/>
                  </a:lnTo>
                  <a:lnTo>
                    <a:pt x="67" y="138"/>
                  </a:lnTo>
                  <a:lnTo>
                    <a:pt x="77" y="138"/>
                  </a:lnTo>
                  <a:lnTo>
                    <a:pt x="85" y="138"/>
                  </a:lnTo>
                  <a:lnTo>
                    <a:pt x="93" y="136"/>
                  </a:lnTo>
                  <a:lnTo>
                    <a:pt x="101" y="132"/>
                  </a:lnTo>
                  <a:lnTo>
                    <a:pt x="109" y="126"/>
                  </a:lnTo>
                  <a:lnTo>
                    <a:pt x="113" y="120"/>
                  </a:lnTo>
                  <a:lnTo>
                    <a:pt x="117" y="112"/>
                  </a:lnTo>
                  <a:lnTo>
                    <a:pt x="119" y="104"/>
                  </a:lnTo>
                  <a:lnTo>
                    <a:pt x="120" y="95"/>
                  </a:lnTo>
                  <a:lnTo>
                    <a:pt x="120" y="12"/>
                  </a:lnTo>
                  <a:lnTo>
                    <a:pt x="109" y="12"/>
                  </a:lnTo>
                  <a:lnTo>
                    <a:pt x="105" y="12"/>
                  </a:lnTo>
                  <a:lnTo>
                    <a:pt x="103" y="10"/>
                  </a:lnTo>
                  <a:lnTo>
                    <a:pt x="101" y="6"/>
                  </a:lnTo>
                  <a:lnTo>
                    <a:pt x="103" y="2"/>
                  </a:lnTo>
                  <a:lnTo>
                    <a:pt x="105" y="0"/>
                  </a:lnTo>
                  <a:lnTo>
                    <a:pt x="109" y="0"/>
                  </a:lnTo>
                  <a:lnTo>
                    <a:pt x="146" y="0"/>
                  </a:lnTo>
                  <a:lnTo>
                    <a:pt x="150" y="0"/>
                  </a:lnTo>
                  <a:lnTo>
                    <a:pt x="152" y="2"/>
                  </a:lnTo>
                  <a:lnTo>
                    <a:pt x="154" y="6"/>
                  </a:lnTo>
                  <a:lnTo>
                    <a:pt x="152" y="10"/>
                  </a:lnTo>
                  <a:lnTo>
                    <a:pt x="150" y="12"/>
                  </a:lnTo>
                  <a:lnTo>
                    <a:pt x="146" y="12"/>
                  </a:lnTo>
                  <a:lnTo>
                    <a:pt x="132" y="12"/>
                  </a:lnTo>
                  <a:lnTo>
                    <a:pt x="132" y="95"/>
                  </a:lnTo>
                  <a:lnTo>
                    <a:pt x="128" y="118"/>
                  </a:lnTo>
                  <a:lnTo>
                    <a:pt x="117" y="136"/>
                  </a:lnTo>
                  <a:lnTo>
                    <a:pt x="99" y="148"/>
                  </a:lnTo>
                  <a:lnTo>
                    <a:pt x="77" y="152"/>
                  </a:lnTo>
                  <a:lnTo>
                    <a:pt x="54" y="148"/>
                  </a:lnTo>
                  <a:lnTo>
                    <a:pt x="36" y="136"/>
                  </a:lnTo>
                  <a:lnTo>
                    <a:pt x="24" y="118"/>
                  </a:lnTo>
                  <a:lnTo>
                    <a:pt x="20" y="95"/>
                  </a:lnTo>
                  <a:lnTo>
                    <a:pt x="20" y="12"/>
                  </a:lnTo>
                  <a:lnTo>
                    <a:pt x="6" y="12"/>
                  </a:lnTo>
                  <a:lnTo>
                    <a:pt x="2" y="12"/>
                  </a:lnTo>
                  <a:lnTo>
                    <a:pt x="0" y="10"/>
                  </a:lnTo>
                  <a:lnTo>
                    <a:pt x="0" y="6"/>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55"/>
            <p:cNvSpPr>
              <a:spLocks noEditPoints="1"/>
            </p:cNvSpPr>
            <p:nvPr/>
          </p:nvSpPr>
          <p:spPr bwMode="auto">
            <a:xfrm>
              <a:off x="3106738" y="1227138"/>
              <a:ext cx="212725" cy="238125"/>
            </a:xfrm>
            <a:custGeom>
              <a:avLst/>
              <a:gdLst>
                <a:gd name="T0" fmla="*/ 33 w 134"/>
                <a:gd name="T1" fmla="*/ 71 h 150"/>
                <a:gd name="T2" fmla="*/ 82 w 134"/>
                <a:gd name="T3" fmla="*/ 71 h 150"/>
                <a:gd name="T4" fmla="*/ 96 w 134"/>
                <a:gd name="T5" fmla="*/ 63 h 150"/>
                <a:gd name="T6" fmla="*/ 104 w 134"/>
                <a:gd name="T7" fmla="*/ 51 h 150"/>
                <a:gd name="T8" fmla="*/ 104 w 134"/>
                <a:gd name="T9" fmla="*/ 34 h 150"/>
                <a:gd name="T10" fmla="*/ 96 w 134"/>
                <a:gd name="T11" fmla="*/ 20 h 150"/>
                <a:gd name="T12" fmla="*/ 82 w 134"/>
                <a:gd name="T13" fmla="*/ 14 h 150"/>
                <a:gd name="T14" fmla="*/ 33 w 134"/>
                <a:gd name="T15" fmla="*/ 12 h 150"/>
                <a:gd name="T16" fmla="*/ 75 w 134"/>
                <a:gd name="T17" fmla="*/ 0 h 150"/>
                <a:gd name="T18" fmla="*/ 106 w 134"/>
                <a:gd name="T19" fmla="*/ 12 h 150"/>
                <a:gd name="T20" fmla="*/ 116 w 134"/>
                <a:gd name="T21" fmla="*/ 24 h 150"/>
                <a:gd name="T22" fmla="*/ 118 w 134"/>
                <a:gd name="T23" fmla="*/ 41 h 150"/>
                <a:gd name="T24" fmla="*/ 116 w 134"/>
                <a:gd name="T25" fmla="*/ 59 h 150"/>
                <a:gd name="T26" fmla="*/ 106 w 134"/>
                <a:gd name="T27" fmla="*/ 73 h 150"/>
                <a:gd name="T28" fmla="*/ 92 w 134"/>
                <a:gd name="T29" fmla="*/ 81 h 150"/>
                <a:gd name="T30" fmla="*/ 75 w 134"/>
                <a:gd name="T31" fmla="*/ 85 h 150"/>
                <a:gd name="T32" fmla="*/ 114 w 134"/>
                <a:gd name="T33" fmla="*/ 136 h 150"/>
                <a:gd name="T34" fmla="*/ 128 w 134"/>
                <a:gd name="T35" fmla="*/ 136 h 150"/>
                <a:gd name="T36" fmla="*/ 134 w 134"/>
                <a:gd name="T37" fmla="*/ 140 h 150"/>
                <a:gd name="T38" fmla="*/ 134 w 134"/>
                <a:gd name="T39" fmla="*/ 146 h 150"/>
                <a:gd name="T40" fmla="*/ 128 w 134"/>
                <a:gd name="T41" fmla="*/ 150 h 150"/>
                <a:gd name="T42" fmla="*/ 84 w 134"/>
                <a:gd name="T43" fmla="*/ 148 h 150"/>
                <a:gd name="T44" fmla="*/ 80 w 134"/>
                <a:gd name="T45" fmla="*/ 142 h 150"/>
                <a:gd name="T46" fmla="*/ 84 w 134"/>
                <a:gd name="T47" fmla="*/ 136 h 150"/>
                <a:gd name="T48" fmla="*/ 96 w 134"/>
                <a:gd name="T49" fmla="*/ 136 h 150"/>
                <a:gd name="T50" fmla="*/ 33 w 134"/>
                <a:gd name="T51" fmla="*/ 85 h 150"/>
                <a:gd name="T52" fmla="*/ 45 w 134"/>
                <a:gd name="T53" fmla="*/ 136 h 150"/>
                <a:gd name="T54" fmla="*/ 51 w 134"/>
                <a:gd name="T55" fmla="*/ 140 h 150"/>
                <a:gd name="T56" fmla="*/ 51 w 134"/>
                <a:gd name="T57" fmla="*/ 146 h 150"/>
                <a:gd name="T58" fmla="*/ 45 w 134"/>
                <a:gd name="T59" fmla="*/ 150 h 150"/>
                <a:gd name="T60" fmla="*/ 2 w 134"/>
                <a:gd name="T61" fmla="*/ 148 h 150"/>
                <a:gd name="T62" fmla="*/ 0 w 134"/>
                <a:gd name="T63" fmla="*/ 142 h 150"/>
                <a:gd name="T64" fmla="*/ 2 w 134"/>
                <a:gd name="T65" fmla="*/ 136 h 150"/>
                <a:gd name="T66" fmla="*/ 19 w 134"/>
                <a:gd name="T67" fmla="*/ 136 h 150"/>
                <a:gd name="T68" fmla="*/ 6 w 134"/>
                <a:gd name="T69" fmla="*/ 12 h 150"/>
                <a:gd name="T70" fmla="*/ 0 w 134"/>
                <a:gd name="T71" fmla="*/ 10 h 150"/>
                <a:gd name="T72" fmla="*/ 0 w 134"/>
                <a:gd name="T73" fmla="*/ 2 h 150"/>
                <a:gd name="T74" fmla="*/ 6 w 134"/>
                <a:gd name="T7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50">
                  <a:moveTo>
                    <a:pt x="33" y="12"/>
                  </a:moveTo>
                  <a:lnTo>
                    <a:pt x="33" y="71"/>
                  </a:lnTo>
                  <a:lnTo>
                    <a:pt x="75" y="71"/>
                  </a:lnTo>
                  <a:lnTo>
                    <a:pt x="82" y="71"/>
                  </a:lnTo>
                  <a:lnTo>
                    <a:pt x="90" y="67"/>
                  </a:lnTo>
                  <a:lnTo>
                    <a:pt x="96" y="63"/>
                  </a:lnTo>
                  <a:lnTo>
                    <a:pt x="102" y="57"/>
                  </a:lnTo>
                  <a:lnTo>
                    <a:pt x="104" y="51"/>
                  </a:lnTo>
                  <a:lnTo>
                    <a:pt x="104" y="41"/>
                  </a:lnTo>
                  <a:lnTo>
                    <a:pt x="104" y="34"/>
                  </a:lnTo>
                  <a:lnTo>
                    <a:pt x="102" y="26"/>
                  </a:lnTo>
                  <a:lnTo>
                    <a:pt x="96" y="20"/>
                  </a:lnTo>
                  <a:lnTo>
                    <a:pt x="90" y="16"/>
                  </a:lnTo>
                  <a:lnTo>
                    <a:pt x="82" y="14"/>
                  </a:lnTo>
                  <a:lnTo>
                    <a:pt x="75" y="12"/>
                  </a:lnTo>
                  <a:lnTo>
                    <a:pt x="33" y="12"/>
                  </a:lnTo>
                  <a:close/>
                  <a:moveTo>
                    <a:pt x="6" y="0"/>
                  </a:moveTo>
                  <a:lnTo>
                    <a:pt x="75" y="0"/>
                  </a:lnTo>
                  <a:lnTo>
                    <a:pt x="92" y="2"/>
                  </a:lnTo>
                  <a:lnTo>
                    <a:pt x="106" y="12"/>
                  </a:lnTo>
                  <a:lnTo>
                    <a:pt x="112" y="18"/>
                  </a:lnTo>
                  <a:lnTo>
                    <a:pt x="116" y="24"/>
                  </a:lnTo>
                  <a:lnTo>
                    <a:pt x="118" y="34"/>
                  </a:lnTo>
                  <a:lnTo>
                    <a:pt x="118" y="41"/>
                  </a:lnTo>
                  <a:lnTo>
                    <a:pt x="118" y="51"/>
                  </a:lnTo>
                  <a:lnTo>
                    <a:pt x="116" y="59"/>
                  </a:lnTo>
                  <a:lnTo>
                    <a:pt x="112" y="67"/>
                  </a:lnTo>
                  <a:lnTo>
                    <a:pt x="106" y="73"/>
                  </a:lnTo>
                  <a:lnTo>
                    <a:pt x="100" y="77"/>
                  </a:lnTo>
                  <a:lnTo>
                    <a:pt x="92" y="81"/>
                  </a:lnTo>
                  <a:lnTo>
                    <a:pt x="84" y="83"/>
                  </a:lnTo>
                  <a:lnTo>
                    <a:pt x="75" y="85"/>
                  </a:lnTo>
                  <a:lnTo>
                    <a:pt x="112" y="134"/>
                  </a:lnTo>
                  <a:lnTo>
                    <a:pt x="114" y="136"/>
                  </a:lnTo>
                  <a:lnTo>
                    <a:pt x="114" y="136"/>
                  </a:lnTo>
                  <a:lnTo>
                    <a:pt x="128" y="136"/>
                  </a:lnTo>
                  <a:lnTo>
                    <a:pt x="132" y="136"/>
                  </a:lnTo>
                  <a:lnTo>
                    <a:pt x="134" y="140"/>
                  </a:lnTo>
                  <a:lnTo>
                    <a:pt x="134" y="142"/>
                  </a:lnTo>
                  <a:lnTo>
                    <a:pt x="134" y="146"/>
                  </a:lnTo>
                  <a:lnTo>
                    <a:pt x="132" y="148"/>
                  </a:lnTo>
                  <a:lnTo>
                    <a:pt x="128" y="150"/>
                  </a:lnTo>
                  <a:lnTo>
                    <a:pt x="86" y="150"/>
                  </a:lnTo>
                  <a:lnTo>
                    <a:pt x="84" y="148"/>
                  </a:lnTo>
                  <a:lnTo>
                    <a:pt x="80" y="146"/>
                  </a:lnTo>
                  <a:lnTo>
                    <a:pt x="80" y="142"/>
                  </a:lnTo>
                  <a:lnTo>
                    <a:pt x="80" y="140"/>
                  </a:lnTo>
                  <a:lnTo>
                    <a:pt x="84" y="136"/>
                  </a:lnTo>
                  <a:lnTo>
                    <a:pt x="86" y="136"/>
                  </a:lnTo>
                  <a:lnTo>
                    <a:pt x="96" y="136"/>
                  </a:lnTo>
                  <a:lnTo>
                    <a:pt x="59" y="85"/>
                  </a:lnTo>
                  <a:lnTo>
                    <a:pt x="33" y="85"/>
                  </a:lnTo>
                  <a:lnTo>
                    <a:pt x="33" y="136"/>
                  </a:lnTo>
                  <a:lnTo>
                    <a:pt x="45" y="136"/>
                  </a:lnTo>
                  <a:lnTo>
                    <a:pt x="47" y="136"/>
                  </a:lnTo>
                  <a:lnTo>
                    <a:pt x="51" y="140"/>
                  </a:lnTo>
                  <a:lnTo>
                    <a:pt x="51" y="142"/>
                  </a:lnTo>
                  <a:lnTo>
                    <a:pt x="51" y="146"/>
                  </a:lnTo>
                  <a:lnTo>
                    <a:pt x="47" y="148"/>
                  </a:lnTo>
                  <a:lnTo>
                    <a:pt x="45" y="150"/>
                  </a:lnTo>
                  <a:lnTo>
                    <a:pt x="6" y="150"/>
                  </a:lnTo>
                  <a:lnTo>
                    <a:pt x="2" y="148"/>
                  </a:lnTo>
                  <a:lnTo>
                    <a:pt x="0" y="146"/>
                  </a:lnTo>
                  <a:lnTo>
                    <a:pt x="0" y="142"/>
                  </a:lnTo>
                  <a:lnTo>
                    <a:pt x="0" y="140"/>
                  </a:lnTo>
                  <a:lnTo>
                    <a:pt x="2" y="136"/>
                  </a:lnTo>
                  <a:lnTo>
                    <a:pt x="6" y="136"/>
                  </a:lnTo>
                  <a:lnTo>
                    <a:pt x="19" y="136"/>
                  </a:lnTo>
                  <a:lnTo>
                    <a:pt x="19" y="12"/>
                  </a:lnTo>
                  <a:lnTo>
                    <a:pt x="6" y="12"/>
                  </a:lnTo>
                  <a:lnTo>
                    <a:pt x="2" y="12"/>
                  </a:lnTo>
                  <a:lnTo>
                    <a:pt x="0" y="10"/>
                  </a:lnTo>
                  <a:lnTo>
                    <a:pt x="0" y="6"/>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6"/>
            <p:cNvSpPr>
              <a:spLocks/>
            </p:cNvSpPr>
            <p:nvPr/>
          </p:nvSpPr>
          <p:spPr bwMode="auto">
            <a:xfrm>
              <a:off x="3333751" y="1227138"/>
              <a:ext cx="176213" cy="238125"/>
            </a:xfrm>
            <a:custGeom>
              <a:avLst/>
              <a:gdLst>
                <a:gd name="T0" fmla="*/ 6 w 111"/>
                <a:gd name="T1" fmla="*/ 0 h 150"/>
                <a:gd name="T2" fmla="*/ 103 w 111"/>
                <a:gd name="T3" fmla="*/ 0 h 150"/>
                <a:gd name="T4" fmla="*/ 107 w 111"/>
                <a:gd name="T5" fmla="*/ 0 h 150"/>
                <a:gd name="T6" fmla="*/ 109 w 111"/>
                <a:gd name="T7" fmla="*/ 2 h 150"/>
                <a:gd name="T8" fmla="*/ 109 w 111"/>
                <a:gd name="T9" fmla="*/ 6 h 150"/>
                <a:gd name="T10" fmla="*/ 109 w 111"/>
                <a:gd name="T11" fmla="*/ 36 h 150"/>
                <a:gd name="T12" fmla="*/ 109 w 111"/>
                <a:gd name="T13" fmla="*/ 37 h 150"/>
                <a:gd name="T14" fmla="*/ 107 w 111"/>
                <a:gd name="T15" fmla="*/ 41 h 150"/>
                <a:gd name="T16" fmla="*/ 103 w 111"/>
                <a:gd name="T17" fmla="*/ 41 h 150"/>
                <a:gd name="T18" fmla="*/ 99 w 111"/>
                <a:gd name="T19" fmla="*/ 41 h 150"/>
                <a:gd name="T20" fmla="*/ 97 w 111"/>
                <a:gd name="T21" fmla="*/ 37 h 150"/>
                <a:gd name="T22" fmla="*/ 97 w 111"/>
                <a:gd name="T23" fmla="*/ 36 h 150"/>
                <a:gd name="T24" fmla="*/ 97 w 111"/>
                <a:gd name="T25" fmla="*/ 12 h 150"/>
                <a:gd name="T26" fmla="*/ 34 w 111"/>
                <a:gd name="T27" fmla="*/ 12 h 150"/>
                <a:gd name="T28" fmla="*/ 34 w 111"/>
                <a:gd name="T29" fmla="*/ 67 h 150"/>
                <a:gd name="T30" fmla="*/ 79 w 111"/>
                <a:gd name="T31" fmla="*/ 67 h 150"/>
                <a:gd name="T32" fmla="*/ 79 w 111"/>
                <a:gd name="T33" fmla="*/ 57 h 150"/>
                <a:gd name="T34" fmla="*/ 79 w 111"/>
                <a:gd name="T35" fmla="*/ 53 h 150"/>
                <a:gd name="T36" fmla="*/ 81 w 111"/>
                <a:gd name="T37" fmla="*/ 51 h 150"/>
                <a:gd name="T38" fmla="*/ 85 w 111"/>
                <a:gd name="T39" fmla="*/ 51 h 150"/>
                <a:gd name="T40" fmla="*/ 89 w 111"/>
                <a:gd name="T41" fmla="*/ 51 h 150"/>
                <a:gd name="T42" fmla="*/ 91 w 111"/>
                <a:gd name="T43" fmla="*/ 53 h 150"/>
                <a:gd name="T44" fmla="*/ 91 w 111"/>
                <a:gd name="T45" fmla="*/ 57 h 150"/>
                <a:gd name="T46" fmla="*/ 91 w 111"/>
                <a:gd name="T47" fmla="*/ 91 h 150"/>
                <a:gd name="T48" fmla="*/ 91 w 111"/>
                <a:gd name="T49" fmla="*/ 93 h 150"/>
                <a:gd name="T50" fmla="*/ 89 w 111"/>
                <a:gd name="T51" fmla="*/ 95 h 150"/>
                <a:gd name="T52" fmla="*/ 85 w 111"/>
                <a:gd name="T53" fmla="*/ 97 h 150"/>
                <a:gd name="T54" fmla="*/ 81 w 111"/>
                <a:gd name="T55" fmla="*/ 95 h 150"/>
                <a:gd name="T56" fmla="*/ 79 w 111"/>
                <a:gd name="T57" fmla="*/ 93 h 150"/>
                <a:gd name="T58" fmla="*/ 79 w 111"/>
                <a:gd name="T59" fmla="*/ 91 h 150"/>
                <a:gd name="T60" fmla="*/ 79 w 111"/>
                <a:gd name="T61" fmla="*/ 81 h 150"/>
                <a:gd name="T62" fmla="*/ 34 w 111"/>
                <a:gd name="T63" fmla="*/ 81 h 150"/>
                <a:gd name="T64" fmla="*/ 34 w 111"/>
                <a:gd name="T65" fmla="*/ 136 h 150"/>
                <a:gd name="T66" fmla="*/ 99 w 111"/>
                <a:gd name="T67" fmla="*/ 136 h 150"/>
                <a:gd name="T68" fmla="*/ 99 w 111"/>
                <a:gd name="T69" fmla="*/ 114 h 150"/>
                <a:gd name="T70" fmla="*/ 99 w 111"/>
                <a:gd name="T71" fmla="*/ 110 h 150"/>
                <a:gd name="T72" fmla="*/ 101 w 111"/>
                <a:gd name="T73" fmla="*/ 108 h 150"/>
                <a:gd name="T74" fmla="*/ 105 w 111"/>
                <a:gd name="T75" fmla="*/ 108 h 150"/>
                <a:gd name="T76" fmla="*/ 109 w 111"/>
                <a:gd name="T77" fmla="*/ 108 h 150"/>
                <a:gd name="T78" fmla="*/ 111 w 111"/>
                <a:gd name="T79" fmla="*/ 110 h 150"/>
                <a:gd name="T80" fmla="*/ 111 w 111"/>
                <a:gd name="T81" fmla="*/ 114 h 150"/>
                <a:gd name="T82" fmla="*/ 111 w 111"/>
                <a:gd name="T83" fmla="*/ 142 h 150"/>
                <a:gd name="T84" fmla="*/ 111 w 111"/>
                <a:gd name="T85" fmla="*/ 146 h 150"/>
                <a:gd name="T86" fmla="*/ 109 w 111"/>
                <a:gd name="T87" fmla="*/ 148 h 150"/>
                <a:gd name="T88" fmla="*/ 105 w 111"/>
                <a:gd name="T89" fmla="*/ 150 h 150"/>
                <a:gd name="T90" fmla="*/ 6 w 111"/>
                <a:gd name="T91" fmla="*/ 150 h 150"/>
                <a:gd name="T92" fmla="*/ 2 w 111"/>
                <a:gd name="T93" fmla="*/ 148 h 150"/>
                <a:gd name="T94" fmla="*/ 0 w 111"/>
                <a:gd name="T95" fmla="*/ 146 h 150"/>
                <a:gd name="T96" fmla="*/ 0 w 111"/>
                <a:gd name="T97" fmla="*/ 142 h 150"/>
                <a:gd name="T98" fmla="*/ 0 w 111"/>
                <a:gd name="T99" fmla="*/ 140 h 150"/>
                <a:gd name="T100" fmla="*/ 2 w 111"/>
                <a:gd name="T101" fmla="*/ 136 h 150"/>
                <a:gd name="T102" fmla="*/ 6 w 111"/>
                <a:gd name="T103" fmla="*/ 136 h 150"/>
                <a:gd name="T104" fmla="*/ 20 w 111"/>
                <a:gd name="T105" fmla="*/ 136 h 150"/>
                <a:gd name="T106" fmla="*/ 20 w 111"/>
                <a:gd name="T107" fmla="*/ 12 h 150"/>
                <a:gd name="T108" fmla="*/ 6 w 111"/>
                <a:gd name="T109" fmla="*/ 12 h 150"/>
                <a:gd name="T110" fmla="*/ 2 w 111"/>
                <a:gd name="T111" fmla="*/ 12 h 150"/>
                <a:gd name="T112" fmla="*/ 0 w 111"/>
                <a:gd name="T113" fmla="*/ 10 h 150"/>
                <a:gd name="T114" fmla="*/ 0 w 111"/>
                <a:gd name="T115" fmla="*/ 6 h 150"/>
                <a:gd name="T116" fmla="*/ 0 w 111"/>
                <a:gd name="T117" fmla="*/ 2 h 150"/>
                <a:gd name="T118" fmla="*/ 2 w 111"/>
                <a:gd name="T119" fmla="*/ 0 h 150"/>
                <a:gd name="T120" fmla="*/ 6 w 111"/>
                <a:gd name="T1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50">
                  <a:moveTo>
                    <a:pt x="6" y="0"/>
                  </a:moveTo>
                  <a:lnTo>
                    <a:pt x="103" y="0"/>
                  </a:lnTo>
                  <a:lnTo>
                    <a:pt x="107" y="0"/>
                  </a:lnTo>
                  <a:lnTo>
                    <a:pt x="109" y="2"/>
                  </a:lnTo>
                  <a:lnTo>
                    <a:pt x="109" y="6"/>
                  </a:lnTo>
                  <a:lnTo>
                    <a:pt x="109" y="36"/>
                  </a:lnTo>
                  <a:lnTo>
                    <a:pt x="109" y="37"/>
                  </a:lnTo>
                  <a:lnTo>
                    <a:pt x="107" y="41"/>
                  </a:lnTo>
                  <a:lnTo>
                    <a:pt x="103" y="41"/>
                  </a:lnTo>
                  <a:lnTo>
                    <a:pt x="99" y="41"/>
                  </a:lnTo>
                  <a:lnTo>
                    <a:pt x="97" y="37"/>
                  </a:lnTo>
                  <a:lnTo>
                    <a:pt x="97" y="36"/>
                  </a:lnTo>
                  <a:lnTo>
                    <a:pt x="97" y="12"/>
                  </a:lnTo>
                  <a:lnTo>
                    <a:pt x="34" y="12"/>
                  </a:lnTo>
                  <a:lnTo>
                    <a:pt x="34" y="67"/>
                  </a:lnTo>
                  <a:lnTo>
                    <a:pt x="79" y="67"/>
                  </a:lnTo>
                  <a:lnTo>
                    <a:pt x="79" y="57"/>
                  </a:lnTo>
                  <a:lnTo>
                    <a:pt x="79" y="53"/>
                  </a:lnTo>
                  <a:lnTo>
                    <a:pt x="81" y="51"/>
                  </a:lnTo>
                  <a:lnTo>
                    <a:pt x="85" y="51"/>
                  </a:lnTo>
                  <a:lnTo>
                    <a:pt x="89" y="51"/>
                  </a:lnTo>
                  <a:lnTo>
                    <a:pt x="91" y="53"/>
                  </a:lnTo>
                  <a:lnTo>
                    <a:pt x="91" y="57"/>
                  </a:lnTo>
                  <a:lnTo>
                    <a:pt x="91" y="91"/>
                  </a:lnTo>
                  <a:lnTo>
                    <a:pt x="91" y="93"/>
                  </a:lnTo>
                  <a:lnTo>
                    <a:pt x="89" y="95"/>
                  </a:lnTo>
                  <a:lnTo>
                    <a:pt x="85" y="97"/>
                  </a:lnTo>
                  <a:lnTo>
                    <a:pt x="81" y="95"/>
                  </a:lnTo>
                  <a:lnTo>
                    <a:pt x="79" y="93"/>
                  </a:lnTo>
                  <a:lnTo>
                    <a:pt x="79" y="91"/>
                  </a:lnTo>
                  <a:lnTo>
                    <a:pt x="79" y="81"/>
                  </a:lnTo>
                  <a:lnTo>
                    <a:pt x="34" y="81"/>
                  </a:lnTo>
                  <a:lnTo>
                    <a:pt x="34" y="136"/>
                  </a:lnTo>
                  <a:lnTo>
                    <a:pt x="99" y="136"/>
                  </a:lnTo>
                  <a:lnTo>
                    <a:pt x="99" y="114"/>
                  </a:lnTo>
                  <a:lnTo>
                    <a:pt x="99" y="110"/>
                  </a:lnTo>
                  <a:lnTo>
                    <a:pt x="101" y="108"/>
                  </a:lnTo>
                  <a:lnTo>
                    <a:pt x="105" y="108"/>
                  </a:lnTo>
                  <a:lnTo>
                    <a:pt x="109" y="108"/>
                  </a:lnTo>
                  <a:lnTo>
                    <a:pt x="111" y="110"/>
                  </a:lnTo>
                  <a:lnTo>
                    <a:pt x="111" y="114"/>
                  </a:lnTo>
                  <a:lnTo>
                    <a:pt x="111" y="142"/>
                  </a:lnTo>
                  <a:lnTo>
                    <a:pt x="111" y="146"/>
                  </a:lnTo>
                  <a:lnTo>
                    <a:pt x="109" y="148"/>
                  </a:lnTo>
                  <a:lnTo>
                    <a:pt x="105" y="150"/>
                  </a:lnTo>
                  <a:lnTo>
                    <a:pt x="6" y="150"/>
                  </a:lnTo>
                  <a:lnTo>
                    <a:pt x="2" y="148"/>
                  </a:lnTo>
                  <a:lnTo>
                    <a:pt x="0" y="146"/>
                  </a:lnTo>
                  <a:lnTo>
                    <a:pt x="0" y="142"/>
                  </a:lnTo>
                  <a:lnTo>
                    <a:pt x="0" y="140"/>
                  </a:lnTo>
                  <a:lnTo>
                    <a:pt x="2" y="136"/>
                  </a:lnTo>
                  <a:lnTo>
                    <a:pt x="6" y="136"/>
                  </a:lnTo>
                  <a:lnTo>
                    <a:pt x="20" y="136"/>
                  </a:lnTo>
                  <a:lnTo>
                    <a:pt x="20" y="12"/>
                  </a:lnTo>
                  <a:lnTo>
                    <a:pt x="6" y="12"/>
                  </a:lnTo>
                  <a:lnTo>
                    <a:pt x="2" y="12"/>
                  </a:lnTo>
                  <a:lnTo>
                    <a:pt x="0" y="10"/>
                  </a:lnTo>
                  <a:lnTo>
                    <a:pt x="0" y="6"/>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7"/>
            <p:cNvSpPr>
              <a:spLocks/>
            </p:cNvSpPr>
            <p:nvPr/>
          </p:nvSpPr>
          <p:spPr bwMode="auto">
            <a:xfrm>
              <a:off x="2662238" y="1836738"/>
              <a:ext cx="219075" cy="187325"/>
            </a:xfrm>
            <a:custGeom>
              <a:avLst/>
              <a:gdLst>
                <a:gd name="T0" fmla="*/ 71 w 138"/>
                <a:gd name="T1" fmla="*/ 0 h 118"/>
                <a:gd name="T2" fmla="*/ 71 w 138"/>
                <a:gd name="T3" fmla="*/ 2 h 118"/>
                <a:gd name="T4" fmla="*/ 138 w 138"/>
                <a:gd name="T5" fmla="*/ 76 h 118"/>
                <a:gd name="T6" fmla="*/ 138 w 138"/>
                <a:gd name="T7" fmla="*/ 76 h 118"/>
                <a:gd name="T8" fmla="*/ 138 w 138"/>
                <a:gd name="T9" fmla="*/ 78 h 118"/>
                <a:gd name="T10" fmla="*/ 114 w 138"/>
                <a:gd name="T11" fmla="*/ 100 h 118"/>
                <a:gd name="T12" fmla="*/ 87 w 138"/>
                <a:gd name="T13" fmla="*/ 114 h 118"/>
                <a:gd name="T14" fmla="*/ 57 w 138"/>
                <a:gd name="T15" fmla="*/ 118 h 118"/>
                <a:gd name="T16" fmla="*/ 34 w 138"/>
                <a:gd name="T17" fmla="*/ 114 h 118"/>
                <a:gd name="T18" fmla="*/ 16 w 138"/>
                <a:gd name="T19" fmla="*/ 104 h 118"/>
                <a:gd name="T20" fmla="*/ 4 w 138"/>
                <a:gd name="T21" fmla="*/ 84 h 118"/>
                <a:gd name="T22" fmla="*/ 0 w 138"/>
                <a:gd name="T23" fmla="*/ 63 h 118"/>
                <a:gd name="T24" fmla="*/ 4 w 138"/>
                <a:gd name="T25" fmla="*/ 43 h 118"/>
                <a:gd name="T26" fmla="*/ 16 w 138"/>
                <a:gd name="T27" fmla="*/ 25 h 118"/>
                <a:gd name="T28" fmla="*/ 38 w 138"/>
                <a:gd name="T29" fmla="*/ 12 h 118"/>
                <a:gd name="T30" fmla="*/ 67 w 138"/>
                <a:gd name="T31" fmla="*/ 2 h 118"/>
                <a:gd name="T32" fmla="*/ 71 w 138"/>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8">
                  <a:moveTo>
                    <a:pt x="71" y="0"/>
                  </a:moveTo>
                  <a:lnTo>
                    <a:pt x="71" y="2"/>
                  </a:lnTo>
                  <a:lnTo>
                    <a:pt x="138" y="76"/>
                  </a:lnTo>
                  <a:lnTo>
                    <a:pt x="138" y="76"/>
                  </a:lnTo>
                  <a:lnTo>
                    <a:pt x="138" y="78"/>
                  </a:lnTo>
                  <a:lnTo>
                    <a:pt x="114" y="100"/>
                  </a:lnTo>
                  <a:lnTo>
                    <a:pt x="87" y="114"/>
                  </a:lnTo>
                  <a:lnTo>
                    <a:pt x="57" y="118"/>
                  </a:lnTo>
                  <a:lnTo>
                    <a:pt x="34" y="114"/>
                  </a:lnTo>
                  <a:lnTo>
                    <a:pt x="16" y="104"/>
                  </a:lnTo>
                  <a:lnTo>
                    <a:pt x="4" y="84"/>
                  </a:lnTo>
                  <a:lnTo>
                    <a:pt x="0" y="63"/>
                  </a:lnTo>
                  <a:lnTo>
                    <a:pt x="4" y="43"/>
                  </a:lnTo>
                  <a:lnTo>
                    <a:pt x="16" y="25"/>
                  </a:lnTo>
                  <a:lnTo>
                    <a:pt x="38" y="12"/>
                  </a:lnTo>
                  <a:lnTo>
                    <a:pt x="67" y="2"/>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8"/>
            <p:cNvSpPr>
              <a:spLocks noEditPoints="1"/>
            </p:cNvSpPr>
            <p:nvPr/>
          </p:nvSpPr>
          <p:spPr bwMode="auto">
            <a:xfrm>
              <a:off x="2057401" y="2217738"/>
              <a:ext cx="227013" cy="239713"/>
            </a:xfrm>
            <a:custGeom>
              <a:avLst/>
              <a:gdLst>
                <a:gd name="T0" fmla="*/ 72 w 143"/>
                <a:gd name="T1" fmla="*/ 12 h 151"/>
                <a:gd name="T2" fmla="*/ 49 w 143"/>
                <a:gd name="T3" fmla="*/ 15 h 151"/>
                <a:gd name="T4" fmla="*/ 29 w 143"/>
                <a:gd name="T5" fmla="*/ 29 h 151"/>
                <a:gd name="T6" fmla="*/ 17 w 143"/>
                <a:gd name="T7" fmla="*/ 51 h 151"/>
                <a:gd name="T8" fmla="*/ 13 w 143"/>
                <a:gd name="T9" fmla="*/ 76 h 151"/>
                <a:gd name="T10" fmla="*/ 17 w 143"/>
                <a:gd name="T11" fmla="*/ 100 h 151"/>
                <a:gd name="T12" fmla="*/ 29 w 143"/>
                <a:gd name="T13" fmla="*/ 122 h 151"/>
                <a:gd name="T14" fmla="*/ 49 w 143"/>
                <a:gd name="T15" fmla="*/ 135 h 151"/>
                <a:gd name="T16" fmla="*/ 72 w 143"/>
                <a:gd name="T17" fmla="*/ 139 h 151"/>
                <a:gd name="T18" fmla="*/ 96 w 143"/>
                <a:gd name="T19" fmla="*/ 135 h 151"/>
                <a:gd name="T20" fmla="*/ 114 w 143"/>
                <a:gd name="T21" fmla="*/ 122 h 151"/>
                <a:gd name="T22" fmla="*/ 125 w 143"/>
                <a:gd name="T23" fmla="*/ 100 h 151"/>
                <a:gd name="T24" fmla="*/ 129 w 143"/>
                <a:gd name="T25" fmla="*/ 76 h 151"/>
                <a:gd name="T26" fmla="*/ 125 w 143"/>
                <a:gd name="T27" fmla="*/ 51 h 151"/>
                <a:gd name="T28" fmla="*/ 114 w 143"/>
                <a:gd name="T29" fmla="*/ 29 h 151"/>
                <a:gd name="T30" fmla="*/ 96 w 143"/>
                <a:gd name="T31" fmla="*/ 15 h 151"/>
                <a:gd name="T32" fmla="*/ 72 w 143"/>
                <a:gd name="T33" fmla="*/ 12 h 151"/>
                <a:gd name="T34" fmla="*/ 72 w 143"/>
                <a:gd name="T35" fmla="*/ 0 h 151"/>
                <a:gd name="T36" fmla="*/ 92 w 143"/>
                <a:gd name="T37" fmla="*/ 2 h 151"/>
                <a:gd name="T38" fmla="*/ 110 w 143"/>
                <a:gd name="T39" fmla="*/ 10 h 151"/>
                <a:gd name="T40" fmla="*/ 124 w 143"/>
                <a:gd name="T41" fmla="*/ 21 h 151"/>
                <a:gd name="T42" fmla="*/ 135 w 143"/>
                <a:gd name="T43" fmla="*/ 37 h 151"/>
                <a:gd name="T44" fmla="*/ 141 w 143"/>
                <a:gd name="T45" fmla="*/ 55 h 151"/>
                <a:gd name="T46" fmla="*/ 143 w 143"/>
                <a:gd name="T47" fmla="*/ 76 h 151"/>
                <a:gd name="T48" fmla="*/ 141 w 143"/>
                <a:gd name="T49" fmla="*/ 96 h 151"/>
                <a:gd name="T50" fmla="*/ 135 w 143"/>
                <a:gd name="T51" fmla="*/ 114 h 151"/>
                <a:gd name="T52" fmla="*/ 124 w 143"/>
                <a:gd name="T53" fmla="*/ 130 h 151"/>
                <a:gd name="T54" fmla="*/ 110 w 143"/>
                <a:gd name="T55" fmla="*/ 141 h 151"/>
                <a:gd name="T56" fmla="*/ 92 w 143"/>
                <a:gd name="T57" fmla="*/ 149 h 151"/>
                <a:gd name="T58" fmla="*/ 72 w 143"/>
                <a:gd name="T59" fmla="*/ 151 h 151"/>
                <a:gd name="T60" fmla="*/ 51 w 143"/>
                <a:gd name="T61" fmla="*/ 149 h 151"/>
                <a:gd name="T62" fmla="*/ 35 w 143"/>
                <a:gd name="T63" fmla="*/ 141 h 151"/>
                <a:gd name="T64" fmla="*/ 19 w 143"/>
                <a:gd name="T65" fmla="*/ 130 h 151"/>
                <a:gd name="T66" fmla="*/ 9 w 143"/>
                <a:gd name="T67" fmla="*/ 114 h 151"/>
                <a:gd name="T68" fmla="*/ 2 w 143"/>
                <a:gd name="T69" fmla="*/ 96 h 151"/>
                <a:gd name="T70" fmla="*/ 0 w 143"/>
                <a:gd name="T71" fmla="*/ 76 h 151"/>
                <a:gd name="T72" fmla="*/ 2 w 143"/>
                <a:gd name="T73" fmla="*/ 55 h 151"/>
                <a:gd name="T74" fmla="*/ 9 w 143"/>
                <a:gd name="T75" fmla="*/ 37 h 151"/>
                <a:gd name="T76" fmla="*/ 19 w 143"/>
                <a:gd name="T77" fmla="*/ 21 h 151"/>
                <a:gd name="T78" fmla="*/ 35 w 143"/>
                <a:gd name="T79" fmla="*/ 10 h 151"/>
                <a:gd name="T80" fmla="*/ 51 w 143"/>
                <a:gd name="T81" fmla="*/ 2 h 151"/>
                <a:gd name="T82" fmla="*/ 72 w 143"/>
                <a:gd name="T8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51">
                  <a:moveTo>
                    <a:pt x="72" y="12"/>
                  </a:moveTo>
                  <a:lnTo>
                    <a:pt x="49" y="15"/>
                  </a:lnTo>
                  <a:lnTo>
                    <a:pt x="29" y="29"/>
                  </a:lnTo>
                  <a:lnTo>
                    <a:pt x="17" y="51"/>
                  </a:lnTo>
                  <a:lnTo>
                    <a:pt x="13" y="76"/>
                  </a:lnTo>
                  <a:lnTo>
                    <a:pt x="17" y="100"/>
                  </a:lnTo>
                  <a:lnTo>
                    <a:pt x="29" y="122"/>
                  </a:lnTo>
                  <a:lnTo>
                    <a:pt x="49" y="135"/>
                  </a:lnTo>
                  <a:lnTo>
                    <a:pt x="72" y="139"/>
                  </a:lnTo>
                  <a:lnTo>
                    <a:pt x="96" y="135"/>
                  </a:lnTo>
                  <a:lnTo>
                    <a:pt x="114" y="122"/>
                  </a:lnTo>
                  <a:lnTo>
                    <a:pt x="125" y="100"/>
                  </a:lnTo>
                  <a:lnTo>
                    <a:pt x="129" y="76"/>
                  </a:lnTo>
                  <a:lnTo>
                    <a:pt x="125" y="51"/>
                  </a:lnTo>
                  <a:lnTo>
                    <a:pt x="114" y="29"/>
                  </a:lnTo>
                  <a:lnTo>
                    <a:pt x="96" y="15"/>
                  </a:lnTo>
                  <a:lnTo>
                    <a:pt x="72" y="12"/>
                  </a:lnTo>
                  <a:close/>
                  <a:moveTo>
                    <a:pt x="72" y="0"/>
                  </a:moveTo>
                  <a:lnTo>
                    <a:pt x="92" y="2"/>
                  </a:lnTo>
                  <a:lnTo>
                    <a:pt x="110" y="10"/>
                  </a:lnTo>
                  <a:lnTo>
                    <a:pt x="124" y="21"/>
                  </a:lnTo>
                  <a:lnTo>
                    <a:pt x="135" y="37"/>
                  </a:lnTo>
                  <a:lnTo>
                    <a:pt x="141" y="55"/>
                  </a:lnTo>
                  <a:lnTo>
                    <a:pt x="143" y="76"/>
                  </a:lnTo>
                  <a:lnTo>
                    <a:pt x="141" y="96"/>
                  </a:lnTo>
                  <a:lnTo>
                    <a:pt x="135" y="114"/>
                  </a:lnTo>
                  <a:lnTo>
                    <a:pt x="124" y="130"/>
                  </a:lnTo>
                  <a:lnTo>
                    <a:pt x="110" y="141"/>
                  </a:lnTo>
                  <a:lnTo>
                    <a:pt x="92" y="149"/>
                  </a:lnTo>
                  <a:lnTo>
                    <a:pt x="72" y="151"/>
                  </a:lnTo>
                  <a:lnTo>
                    <a:pt x="51" y="149"/>
                  </a:lnTo>
                  <a:lnTo>
                    <a:pt x="35" y="141"/>
                  </a:lnTo>
                  <a:lnTo>
                    <a:pt x="19" y="130"/>
                  </a:lnTo>
                  <a:lnTo>
                    <a:pt x="9" y="114"/>
                  </a:lnTo>
                  <a:lnTo>
                    <a:pt x="2" y="96"/>
                  </a:lnTo>
                  <a:lnTo>
                    <a:pt x="0" y="76"/>
                  </a:lnTo>
                  <a:lnTo>
                    <a:pt x="2" y="55"/>
                  </a:lnTo>
                  <a:lnTo>
                    <a:pt x="9" y="37"/>
                  </a:lnTo>
                  <a:lnTo>
                    <a:pt x="19" y="21"/>
                  </a:lnTo>
                  <a:lnTo>
                    <a:pt x="35" y="10"/>
                  </a:lnTo>
                  <a:lnTo>
                    <a:pt x="51" y="2"/>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9"/>
            <p:cNvSpPr>
              <a:spLocks noEditPoints="1"/>
            </p:cNvSpPr>
            <p:nvPr/>
          </p:nvSpPr>
          <p:spPr bwMode="auto">
            <a:xfrm>
              <a:off x="2300288" y="2220913"/>
              <a:ext cx="215900" cy="233363"/>
            </a:xfrm>
            <a:custGeom>
              <a:avLst/>
              <a:gdLst>
                <a:gd name="T0" fmla="*/ 33 w 136"/>
                <a:gd name="T1" fmla="*/ 71 h 147"/>
                <a:gd name="T2" fmla="*/ 85 w 136"/>
                <a:gd name="T3" fmla="*/ 69 h 147"/>
                <a:gd name="T4" fmla="*/ 98 w 136"/>
                <a:gd name="T5" fmla="*/ 63 h 147"/>
                <a:gd name="T6" fmla="*/ 106 w 136"/>
                <a:gd name="T7" fmla="*/ 49 h 147"/>
                <a:gd name="T8" fmla="*/ 106 w 136"/>
                <a:gd name="T9" fmla="*/ 33 h 147"/>
                <a:gd name="T10" fmla="*/ 98 w 136"/>
                <a:gd name="T11" fmla="*/ 19 h 147"/>
                <a:gd name="T12" fmla="*/ 85 w 136"/>
                <a:gd name="T13" fmla="*/ 13 h 147"/>
                <a:gd name="T14" fmla="*/ 33 w 136"/>
                <a:gd name="T15" fmla="*/ 11 h 147"/>
                <a:gd name="T16" fmla="*/ 75 w 136"/>
                <a:gd name="T17" fmla="*/ 0 h 147"/>
                <a:gd name="T18" fmla="*/ 108 w 136"/>
                <a:gd name="T19" fmla="*/ 10 h 147"/>
                <a:gd name="T20" fmla="*/ 116 w 136"/>
                <a:gd name="T21" fmla="*/ 23 h 147"/>
                <a:gd name="T22" fmla="*/ 120 w 136"/>
                <a:gd name="T23" fmla="*/ 41 h 147"/>
                <a:gd name="T24" fmla="*/ 116 w 136"/>
                <a:gd name="T25" fmla="*/ 59 h 147"/>
                <a:gd name="T26" fmla="*/ 108 w 136"/>
                <a:gd name="T27" fmla="*/ 72 h 147"/>
                <a:gd name="T28" fmla="*/ 94 w 136"/>
                <a:gd name="T29" fmla="*/ 80 h 147"/>
                <a:gd name="T30" fmla="*/ 77 w 136"/>
                <a:gd name="T31" fmla="*/ 82 h 147"/>
                <a:gd name="T32" fmla="*/ 114 w 136"/>
                <a:gd name="T33" fmla="*/ 135 h 147"/>
                <a:gd name="T34" fmla="*/ 130 w 136"/>
                <a:gd name="T35" fmla="*/ 135 h 147"/>
                <a:gd name="T36" fmla="*/ 134 w 136"/>
                <a:gd name="T37" fmla="*/ 137 h 147"/>
                <a:gd name="T38" fmla="*/ 134 w 136"/>
                <a:gd name="T39" fmla="*/ 145 h 147"/>
                <a:gd name="T40" fmla="*/ 130 w 136"/>
                <a:gd name="T41" fmla="*/ 147 h 147"/>
                <a:gd name="T42" fmla="*/ 85 w 136"/>
                <a:gd name="T43" fmla="*/ 147 h 147"/>
                <a:gd name="T44" fmla="*/ 83 w 136"/>
                <a:gd name="T45" fmla="*/ 141 h 147"/>
                <a:gd name="T46" fmla="*/ 85 w 136"/>
                <a:gd name="T47" fmla="*/ 135 h 147"/>
                <a:gd name="T48" fmla="*/ 98 w 136"/>
                <a:gd name="T49" fmla="*/ 135 h 147"/>
                <a:gd name="T50" fmla="*/ 33 w 136"/>
                <a:gd name="T51" fmla="*/ 82 h 147"/>
                <a:gd name="T52" fmla="*/ 45 w 136"/>
                <a:gd name="T53" fmla="*/ 135 h 147"/>
                <a:gd name="T54" fmla="*/ 51 w 136"/>
                <a:gd name="T55" fmla="*/ 137 h 147"/>
                <a:gd name="T56" fmla="*/ 51 w 136"/>
                <a:gd name="T57" fmla="*/ 145 h 147"/>
                <a:gd name="T58" fmla="*/ 45 w 136"/>
                <a:gd name="T59" fmla="*/ 147 h 147"/>
                <a:gd name="T60" fmla="*/ 4 w 136"/>
                <a:gd name="T61" fmla="*/ 147 h 147"/>
                <a:gd name="T62" fmla="*/ 0 w 136"/>
                <a:gd name="T63" fmla="*/ 141 h 147"/>
                <a:gd name="T64" fmla="*/ 4 w 136"/>
                <a:gd name="T65" fmla="*/ 135 h 147"/>
                <a:gd name="T66" fmla="*/ 22 w 136"/>
                <a:gd name="T67" fmla="*/ 135 h 147"/>
                <a:gd name="T68" fmla="*/ 8 w 136"/>
                <a:gd name="T69" fmla="*/ 11 h 147"/>
                <a:gd name="T70" fmla="*/ 2 w 136"/>
                <a:gd name="T71" fmla="*/ 10 h 147"/>
                <a:gd name="T72" fmla="*/ 2 w 136"/>
                <a:gd name="T73" fmla="*/ 2 h 147"/>
                <a:gd name="T74" fmla="*/ 8 w 136"/>
                <a:gd name="T7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47">
                  <a:moveTo>
                    <a:pt x="33" y="11"/>
                  </a:moveTo>
                  <a:lnTo>
                    <a:pt x="33" y="71"/>
                  </a:lnTo>
                  <a:lnTo>
                    <a:pt x="75" y="71"/>
                  </a:lnTo>
                  <a:lnTo>
                    <a:pt x="85" y="69"/>
                  </a:lnTo>
                  <a:lnTo>
                    <a:pt x="93" y="67"/>
                  </a:lnTo>
                  <a:lnTo>
                    <a:pt x="98" y="63"/>
                  </a:lnTo>
                  <a:lnTo>
                    <a:pt x="102" y="57"/>
                  </a:lnTo>
                  <a:lnTo>
                    <a:pt x="106" y="49"/>
                  </a:lnTo>
                  <a:lnTo>
                    <a:pt x="106" y="41"/>
                  </a:lnTo>
                  <a:lnTo>
                    <a:pt x="106" y="33"/>
                  </a:lnTo>
                  <a:lnTo>
                    <a:pt x="102" y="25"/>
                  </a:lnTo>
                  <a:lnTo>
                    <a:pt x="98" y="19"/>
                  </a:lnTo>
                  <a:lnTo>
                    <a:pt x="93" y="15"/>
                  </a:lnTo>
                  <a:lnTo>
                    <a:pt x="85" y="13"/>
                  </a:lnTo>
                  <a:lnTo>
                    <a:pt x="75" y="11"/>
                  </a:lnTo>
                  <a:lnTo>
                    <a:pt x="33" y="11"/>
                  </a:lnTo>
                  <a:close/>
                  <a:moveTo>
                    <a:pt x="8" y="0"/>
                  </a:moveTo>
                  <a:lnTo>
                    <a:pt x="75" y="0"/>
                  </a:lnTo>
                  <a:lnTo>
                    <a:pt x="94" y="2"/>
                  </a:lnTo>
                  <a:lnTo>
                    <a:pt x="108" y="10"/>
                  </a:lnTo>
                  <a:lnTo>
                    <a:pt x="112" y="15"/>
                  </a:lnTo>
                  <a:lnTo>
                    <a:pt x="116" y="23"/>
                  </a:lnTo>
                  <a:lnTo>
                    <a:pt x="118" y="31"/>
                  </a:lnTo>
                  <a:lnTo>
                    <a:pt x="120" y="41"/>
                  </a:lnTo>
                  <a:lnTo>
                    <a:pt x="118" y="51"/>
                  </a:lnTo>
                  <a:lnTo>
                    <a:pt x="116" y="59"/>
                  </a:lnTo>
                  <a:lnTo>
                    <a:pt x="112" y="67"/>
                  </a:lnTo>
                  <a:lnTo>
                    <a:pt x="108" y="72"/>
                  </a:lnTo>
                  <a:lnTo>
                    <a:pt x="102" y="76"/>
                  </a:lnTo>
                  <a:lnTo>
                    <a:pt x="94" y="80"/>
                  </a:lnTo>
                  <a:lnTo>
                    <a:pt x="87" y="82"/>
                  </a:lnTo>
                  <a:lnTo>
                    <a:pt x="77" y="82"/>
                  </a:lnTo>
                  <a:lnTo>
                    <a:pt x="114" y="133"/>
                  </a:lnTo>
                  <a:lnTo>
                    <a:pt x="114" y="135"/>
                  </a:lnTo>
                  <a:lnTo>
                    <a:pt x="116" y="135"/>
                  </a:lnTo>
                  <a:lnTo>
                    <a:pt x="130" y="135"/>
                  </a:lnTo>
                  <a:lnTo>
                    <a:pt x="132" y="135"/>
                  </a:lnTo>
                  <a:lnTo>
                    <a:pt x="134" y="137"/>
                  </a:lnTo>
                  <a:lnTo>
                    <a:pt x="136" y="141"/>
                  </a:lnTo>
                  <a:lnTo>
                    <a:pt x="134" y="145"/>
                  </a:lnTo>
                  <a:lnTo>
                    <a:pt x="132" y="147"/>
                  </a:lnTo>
                  <a:lnTo>
                    <a:pt x="130" y="147"/>
                  </a:lnTo>
                  <a:lnTo>
                    <a:pt x="89" y="147"/>
                  </a:lnTo>
                  <a:lnTo>
                    <a:pt x="85" y="147"/>
                  </a:lnTo>
                  <a:lnTo>
                    <a:pt x="83" y="145"/>
                  </a:lnTo>
                  <a:lnTo>
                    <a:pt x="83" y="141"/>
                  </a:lnTo>
                  <a:lnTo>
                    <a:pt x="83" y="137"/>
                  </a:lnTo>
                  <a:lnTo>
                    <a:pt x="85" y="135"/>
                  </a:lnTo>
                  <a:lnTo>
                    <a:pt x="89" y="135"/>
                  </a:lnTo>
                  <a:lnTo>
                    <a:pt x="98" y="135"/>
                  </a:lnTo>
                  <a:lnTo>
                    <a:pt x="61" y="82"/>
                  </a:lnTo>
                  <a:lnTo>
                    <a:pt x="33" y="82"/>
                  </a:lnTo>
                  <a:lnTo>
                    <a:pt x="33" y="135"/>
                  </a:lnTo>
                  <a:lnTo>
                    <a:pt x="45" y="135"/>
                  </a:lnTo>
                  <a:lnTo>
                    <a:pt x="49" y="135"/>
                  </a:lnTo>
                  <a:lnTo>
                    <a:pt x="51" y="137"/>
                  </a:lnTo>
                  <a:lnTo>
                    <a:pt x="53" y="141"/>
                  </a:lnTo>
                  <a:lnTo>
                    <a:pt x="51" y="145"/>
                  </a:lnTo>
                  <a:lnTo>
                    <a:pt x="49" y="147"/>
                  </a:lnTo>
                  <a:lnTo>
                    <a:pt x="45" y="147"/>
                  </a:lnTo>
                  <a:lnTo>
                    <a:pt x="8" y="147"/>
                  </a:lnTo>
                  <a:lnTo>
                    <a:pt x="4" y="147"/>
                  </a:lnTo>
                  <a:lnTo>
                    <a:pt x="2" y="145"/>
                  </a:lnTo>
                  <a:lnTo>
                    <a:pt x="0" y="141"/>
                  </a:lnTo>
                  <a:lnTo>
                    <a:pt x="2" y="137"/>
                  </a:lnTo>
                  <a:lnTo>
                    <a:pt x="4" y="135"/>
                  </a:lnTo>
                  <a:lnTo>
                    <a:pt x="8" y="135"/>
                  </a:lnTo>
                  <a:lnTo>
                    <a:pt x="22" y="135"/>
                  </a:lnTo>
                  <a:lnTo>
                    <a:pt x="22" y="11"/>
                  </a:lnTo>
                  <a:lnTo>
                    <a:pt x="8" y="11"/>
                  </a:lnTo>
                  <a:lnTo>
                    <a:pt x="4" y="11"/>
                  </a:lnTo>
                  <a:lnTo>
                    <a:pt x="2" y="10"/>
                  </a:lnTo>
                  <a:lnTo>
                    <a:pt x="0" y="6"/>
                  </a:lnTo>
                  <a:lnTo>
                    <a:pt x="2" y="2"/>
                  </a:lnTo>
                  <a:lnTo>
                    <a:pt x="4"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60"/>
            <p:cNvSpPr>
              <a:spLocks/>
            </p:cNvSpPr>
            <p:nvPr/>
          </p:nvSpPr>
          <p:spPr bwMode="auto">
            <a:xfrm>
              <a:off x="2516188" y="2217738"/>
              <a:ext cx="230188" cy="239713"/>
            </a:xfrm>
            <a:custGeom>
              <a:avLst/>
              <a:gdLst>
                <a:gd name="T0" fmla="*/ 90 w 145"/>
                <a:gd name="T1" fmla="*/ 4 h 151"/>
                <a:gd name="T2" fmla="*/ 112 w 145"/>
                <a:gd name="T3" fmla="*/ 8 h 151"/>
                <a:gd name="T4" fmla="*/ 114 w 145"/>
                <a:gd name="T5" fmla="*/ 2 h 151"/>
                <a:gd name="T6" fmla="*/ 122 w 145"/>
                <a:gd name="T7" fmla="*/ 2 h 151"/>
                <a:gd name="T8" fmla="*/ 124 w 145"/>
                <a:gd name="T9" fmla="*/ 8 h 151"/>
                <a:gd name="T10" fmla="*/ 124 w 145"/>
                <a:gd name="T11" fmla="*/ 49 h 151"/>
                <a:gd name="T12" fmla="*/ 118 w 145"/>
                <a:gd name="T13" fmla="*/ 53 h 151"/>
                <a:gd name="T14" fmla="*/ 112 w 145"/>
                <a:gd name="T15" fmla="*/ 49 h 151"/>
                <a:gd name="T16" fmla="*/ 112 w 145"/>
                <a:gd name="T17" fmla="*/ 33 h 151"/>
                <a:gd name="T18" fmla="*/ 100 w 145"/>
                <a:gd name="T19" fmla="*/ 23 h 151"/>
                <a:gd name="T20" fmla="*/ 67 w 145"/>
                <a:gd name="T21" fmla="*/ 12 h 151"/>
                <a:gd name="T22" fmla="*/ 27 w 145"/>
                <a:gd name="T23" fmla="*/ 29 h 151"/>
                <a:gd name="T24" fmla="*/ 14 w 145"/>
                <a:gd name="T25" fmla="*/ 76 h 151"/>
                <a:gd name="T26" fmla="*/ 29 w 145"/>
                <a:gd name="T27" fmla="*/ 122 h 151"/>
                <a:gd name="T28" fmla="*/ 69 w 145"/>
                <a:gd name="T29" fmla="*/ 139 h 151"/>
                <a:gd name="T30" fmla="*/ 112 w 145"/>
                <a:gd name="T31" fmla="*/ 118 h 151"/>
                <a:gd name="T32" fmla="*/ 100 w 145"/>
                <a:gd name="T33" fmla="*/ 80 h 151"/>
                <a:gd name="T34" fmla="*/ 94 w 145"/>
                <a:gd name="T35" fmla="*/ 78 h 151"/>
                <a:gd name="T36" fmla="*/ 94 w 145"/>
                <a:gd name="T37" fmla="*/ 71 h 151"/>
                <a:gd name="T38" fmla="*/ 100 w 145"/>
                <a:gd name="T39" fmla="*/ 69 h 151"/>
                <a:gd name="T40" fmla="*/ 141 w 145"/>
                <a:gd name="T41" fmla="*/ 69 h 151"/>
                <a:gd name="T42" fmla="*/ 145 w 145"/>
                <a:gd name="T43" fmla="*/ 74 h 151"/>
                <a:gd name="T44" fmla="*/ 141 w 145"/>
                <a:gd name="T45" fmla="*/ 80 h 151"/>
                <a:gd name="T46" fmla="*/ 124 w 145"/>
                <a:gd name="T47" fmla="*/ 80 h 151"/>
                <a:gd name="T48" fmla="*/ 124 w 145"/>
                <a:gd name="T49" fmla="*/ 147 h 151"/>
                <a:gd name="T50" fmla="*/ 118 w 145"/>
                <a:gd name="T51" fmla="*/ 149 h 151"/>
                <a:gd name="T52" fmla="*/ 112 w 145"/>
                <a:gd name="T53" fmla="*/ 147 h 151"/>
                <a:gd name="T54" fmla="*/ 112 w 145"/>
                <a:gd name="T55" fmla="*/ 135 h 151"/>
                <a:gd name="T56" fmla="*/ 69 w 145"/>
                <a:gd name="T57" fmla="*/ 151 h 151"/>
                <a:gd name="T58" fmla="*/ 33 w 145"/>
                <a:gd name="T59" fmla="*/ 141 h 151"/>
                <a:gd name="T60" fmla="*/ 4 w 145"/>
                <a:gd name="T61" fmla="*/ 106 h 151"/>
                <a:gd name="T62" fmla="*/ 4 w 145"/>
                <a:gd name="T63" fmla="*/ 45 h 151"/>
                <a:gd name="T64" fmla="*/ 33 w 145"/>
                <a:gd name="T65" fmla="*/ 10 h 151"/>
                <a:gd name="T66" fmla="*/ 67 w 145"/>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151">
                  <a:moveTo>
                    <a:pt x="67" y="0"/>
                  </a:moveTo>
                  <a:lnTo>
                    <a:pt x="90" y="4"/>
                  </a:lnTo>
                  <a:lnTo>
                    <a:pt x="112" y="15"/>
                  </a:lnTo>
                  <a:lnTo>
                    <a:pt x="112" y="8"/>
                  </a:lnTo>
                  <a:lnTo>
                    <a:pt x="112" y="4"/>
                  </a:lnTo>
                  <a:lnTo>
                    <a:pt x="114" y="2"/>
                  </a:lnTo>
                  <a:lnTo>
                    <a:pt x="118" y="2"/>
                  </a:lnTo>
                  <a:lnTo>
                    <a:pt x="122" y="2"/>
                  </a:lnTo>
                  <a:lnTo>
                    <a:pt x="124" y="4"/>
                  </a:lnTo>
                  <a:lnTo>
                    <a:pt x="124" y="8"/>
                  </a:lnTo>
                  <a:lnTo>
                    <a:pt x="124" y="47"/>
                  </a:lnTo>
                  <a:lnTo>
                    <a:pt x="124" y="49"/>
                  </a:lnTo>
                  <a:lnTo>
                    <a:pt x="122" y="51"/>
                  </a:lnTo>
                  <a:lnTo>
                    <a:pt x="118" y="53"/>
                  </a:lnTo>
                  <a:lnTo>
                    <a:pt x="114" y="51"/>
                  </a:lnTo>
                  <a:lnTo>
                    <a:pt x="112" y="49"/>
                  </a:lnTo>
                  <a:lnTo>
                    <a:pt x="112" y="47"/>
                  </a:lnTo>
                  <a:lnTo>
                    <a:pt x="112" y="33"/>
                  </a:lnTo>
                  <a:lnTo>
                    <a:pt x="106" y="27"/>
                  </a:lnTo>
                  <a:lnTo>
                    <a:pt x="100" y="23"/>
                  </a:lnTo>
                  <a:lnTo>
                    <a:pt x="84" y="15"/>
                  </a:lnTo>
                  <a:lnTo>
                    <a:pt x="67" y="12"/>
                  </a:lnTo>
                  <a:lnTo>
                    <a:pt x="45" y="15"/>
                  </a:lnTo>
                  <a:lnTo>
                    <a:pt x="27" y="29"/>
                  </a:lnTo>
                  <a:lnTo>
                    <a:pt x="18" y="51"/>
                  </a:lnTo>
                  <a:lnTo>
                    <a:pt x="14" y="76"/>
                  </a:lnTo>
                  <a:lnTo>
                    <a:pt x="18" y="100"/>
                  </a:lnTo>
                  <a:lnTo>
                    <a:pt x="29" y="122"/>
                  </a:lnTo>
                  <a:lnTo>
                    <a:pt x="47" y="135"/>
                  </a:lnTo>
                  <a:lnTo>
                    <a:pt x="69" y="139"/>
                  </a:lnTo>
                  <a:lnTo>
                    <a:pt x="90" y="133"/>
                  </a:lnTo>
                  <a:lnTo>
                    <a:pt x="112" y="118"/>
                  </a:lnTo>
                  <a:lnTo>
                    <a:pt x="112" y="80"/>
                  </a:lnTo>
                  <a:lnTo>
                    <a:pt x="100" y="80"/>
                  </a:lnTo>
                  <a:lnTo>
                    <a:pt x="96" y="80"/>
                  </a:lnTo>
                  <a:lnTo>
                    <a:pt x="94" y="78"/>
                  </a:lnTo>
                  <a:lnTo>
                    <a:pt x="92" y="74"/>
                  </a:lnTo>
                  <a:lnTo>
                    <a:pt x="94" y="71"/>
                  </a:lnTo>
                  <a:lnTo>
                    <a:pt x="96" y="69"/>
                  </a:lnTo>
                  <a:lnTo>
                    <a:pt x="100" y="69"/>
                  </a:lnTo>
                  <a:lnTo>
                    <a:pt x="138" y="69"/>
                  </a:lnTo>
                  <a:lnTo>
                    <a:pt x="141" y="69"/>
                  </a:lnTo>
                  <a:lnTo>
                    <a:pt x="143" y="71"/>
                  </a:lnTo>
                  <a:lnTo>
                    <a:pt x="145" y="74"/>
                  </a:lnTo>
                  <a:lnTo>
                    <a:pt x="143" y="78"/>
                  </a:lnTo>
                  <a:lnTo>
                    <a:pt x="141" y="80"/>
                  </a:lnTo>
                  <a:lnTo>
                    <a:pt x="138" y="80"/>
                  </a:lnTo>
                  <a:lnTo>
                    <a:pt x="124" y="80"/>
                  </a:lnTo>
                  <a:lnTo>
                    <a:pt x="124" y="143"/>
                  </a:lnTo>
                  <a:lnTo>
                    <a:pt x="124" y="147"/>
                  </a:lnTo>
                  <a:lnTo>
                    <a:pt x="122" y="149"/>
                  </a:lnTo>
                  <a:lnTo>
                    <a:pt x="118" y="149"/>
                  </a:lnTo>
                  <a:lnTo>
                    <a:pt x="114" y="149"/>
                  </a:lnTo>
                  <a:lnTo>
                    <a:pt x="112" y="147"/>
                  </a:lnTo>
                  <a:lnTo>
                    <a:pt x="112" y="143"/>
                  </a:lnTo>
                  <a:lnTo>
                    <a:pt x="112" y="135"/>
                  </a:lnTo>
                  <a:lnTo>
                    <a:pt x="90" y="147"/>
                  </a:lnTo>
                  <a:lnTo>
                    <a:pt x="69" y="151"/>
                  </a:lnTo>
                  <a:lnTo>
                    <a:pt x="49" y="149"/>
                  </a:lnTo>
                  <a:lnTo>
                    <a:pt x="33" y="141"/>
                  </a:lnTo>
                  <a:lnTo>
                    <a:pt x="19" y="130"/>
                  </a:lnTo>
                  <a:lnTo>
                    <a:pt x="4" y="106"/>
                  </a:lnTo>
                  <a:lnTo>
                    <a:pt x="0" y="76"/>
                  </a:lnTo>
                  <a:lnTo>
                    <a:pt x="4" y="45"/>
                  </a:lnTo>
                  <a:lnTo>
                    <a:pt x="19" y="21"/>
                  </a:lnTo>
                  <a:lnTo>
                    <a:pt x="33" y="10"/>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1"/>
            <p:cNvSpPr>
              <a:spLocks noEditPoints="1"/>
            </p:cNvSpPr>
            <p:nvPr/>
          </p:nvSpPr>
          <p:spPr bwMode="auto">
            <a:xfrm>
              <a:off x="2735263" y="2217738"/>
              <a:ext cx="249238" cy="236538"/>
            </a:xfrm>
            <a:custGeom>
              <a:avLst/>
              <a:gdLst>
                <a:gd name="T0" fmla="*/ 78 w 157"/>
                <a:gd name="T1" fmla="*/ 21 h 149"/>
                <a:gd name="T2" fmla="*/ 53 w 157"/>
                <a:gd name="T3" fmla="*/ 88 h 149"/>
                <a:gd name="T4" fmla="*/ 102 w 157"/>
                <a:gd name="T5" fmla="*/ 88 h 149"/>
                <a:gd name="T6" fmla="*/ 78 w 157"/>
                <a:gd name="T7" fmla="*/ 21 h 149"/>
                <a:gd name="T8" fmla="*/ 78 w 157"/>
                <a:gd name="T9" fmla="*/ 0 h 149"/>
                <a:gd name="T10" fmla="*/ 80 w 157"/>
                <a:gd name="T11" fmla="*/ 0 h 149"/>
                <a:gd name="T12" fmla="*/ 84 w 157"/>
                <a:gd name="T13" fmla="*/ 2 h 149"/>
                <a:gd name="T14" fmla="*/ 86 w 157"/>
                <a:gd name="T15" fmla="*/ 4 h 149"/>
                <a:gd name="T16" fmla="*/ 135 w 157"/>
                <a:gd name="T17" fmla="*/ 135 h 149"/>
                <a:gd name="T18" fmla="*/ 137 w 157"/>
                <a:gd name="T19" fmla="*/ 137 h 149"/>
                <a:gd name="T20" fmla="*/ 137 w 157"/>
                <a:gd name="T21" fmla="*/ 137 h 149"/>
                <a:gd name="T22" fmla="*/ 149 w 157"/>
                <a:gd name="T23" fmla="*/ 137 h 149"/>
                <a:gd name="T24" fmla="*/ 153 w 157"/>
                <a:gd name="T25" fmla="*/ 137 h 149"/>
                <a:gd name="T26" fmla="*/ 155 w 157"/>
                <a:gd name="T27" fmla="*/ 139 h 149"/>
                <a:gd name="T28" fmla="*/ 157 w 157"/>
                <a:gd name="T29" fmla="*/ 143 h 149"/>
                <a:gd name="T30" fmla="*/ 155 w 157"/>
                <a:gd name="T31" fmla="*/ 147 h 149"/>
                <a:gd name="T32" fmla="*/ 153 w 157"/>
                <a:gd name="T33" fmla="*/ 149 h 149"/>
                <a:gd name="T34" fmla="*/ 149 w 157"/>
                <a:gd name="T35" fmla="*/ 149 h 149"/>
                <a:gd name="T36" fmla="*/ 112 w 157"/>
                <a:gd name="T37" fmla="*/ 149 h 149"/>
                <a:gd name="T38" fmla="*/ 108 w 157"/>
                <a:gd name="T39" fmla="*/ 149 h 149"/>
                <a:gd name="T40" fmla="*/ 106 w 157"/>
                <a:gd name="T41" fmla="*/ 147 h 149"/>
                <a:gd name="T42" fmla="*/ 106 w 157"/>
                <a:gd name="T43" fmla="*/ 143 h 149"/>
                <a:gd name="T44" fmla="*/ 106 w 157"/>
                <a:gd name="T45" fmla="*/ 139 h 149"/>
                <a:gd name="T46" fmla="*/ 108 w 157"/>
                <a:gd name="T47" fmla="*/ 137 h 149"/>
                <a:gd name="T48" fmla="*/ 112 w 157"/>
                <a:gd name="T49" fmla="*/ 137 h 149"/>
                <a:gd name="T50" fmla="*/ 122 w 157"/>
                <a:gd name="T51" fmla="*/ 137 h 149"/>
                <a:gd name="T52" fmla="*/ 108 w 157"/>
                <a:gd name="T53" fmla="*/ 102 h 149"/>
                <a:gd name="T54" fmla="*/ 108 w 157"/>
                <a:gd name="T55" fmla="*/ 100 h 149"/>
                <a:gd name="T56" fmla="*/ 106 w 157"/>
                <a:gd name="T57" fmla="*/ 100 h 149"/>
                <a:gd name="T58" fmla="*/ 49 w 157"/>
                <a:gd name="T59" fmla="*/ 100 h 149"/>
                <a:gd name="T60" fmla="*/ 47 w 157"/>
                <a:gd name="T61" fmla="*/ 100 h 149"/>
                <a:gd name="T62" fmla="*/ 47 w 157"/>
                <a:gd name="T63" fmla="*/ 102 h 149"/>
                <a:gd name="T64" fmla="*/ 33 w 157"/>
                <a:gd name="T65" fmla="*/ 137 h 149"/>
                <a:gd name="T66" fmla="*/ 43 w 157"/>
                <a:gd name="T67" fmla="*/ 137 h 149"/>
                <a:gd name="T68" fmla="*/ 47 w 157"/>
                <a:gd name="T69" fmla="*/ 137 h 149"/>
                <a:gd name="T70" fmla="*/ 49 w 157"/>
                <a:gd name="T71" fmla="*/ 139 h 149"/>
                <a:gd name="T72" fmla="*/ 51 w 157"/>
                <a:gd name="T73" fmla="*/ 143 h 149"/>
                <a:gd name="T74" fmla="*/ 49 w 157"/>
                <a:gd name="T75" fmla="*/ 147 h 149"/>
                <a:gd name="T76" fmla="*/ 47 w 157"/>
                <a:gd name="T77" fmla="*/ 149 h 149"/>
                <a:gd name="T78" fmla="*/ 43 w 157"/>
                <a:gd name="T79" fmla="*/ 149 h 149"/>
                <a:gd name="T80" fmla="*/ 5 w 157"/>
                <a:gd name="T81" fmla="*/ 149 h 149"/>
                <a:gd name="T82" fmla="*/ 2 w 157"/>
                <a:gd name="T83" fmla="*/ 149 h 149"/>
                <a:gd name="T84" fmla="*/ 0 w 157"/>
                <a:gd name="T85" fmla="*/ 147 h 149"/>
                <a:gd name="T86" fmla="*/ 0 w 157"/>
                <a:gd name="T87" fmla="*/ 143 h 149"/>
                <a:gd name="T88" fmla="*/ 0 w 157"/>
                <a:gd name="T89" fmla="*/ 139 h 149"/>
                <a:gd name="T90" fmla="*/ 2 w 157"/>
                <a:gd name="T91" fmla="*/ 137 h 149"/>
                <a:gd name="T92" fmla="*/ 5 w 157"/>
                <a:gd name="T93" fmla="*/ 137 h 149"/>
                <a:gd name="T94" fmla="*/ 17 w 157"/>
                <a:gd name="T95" fmla="*/ 137 h 149"/>
                <a:gd name="T96" fmla="*/ 19 w 157"/>
                <a:gd name="T97" fmla="*/ 137 h 149"/>
                <a:gd name="T98" fmla="*/ 19 w 157"/>
                <a:gd name="T99" fmla="*/ 135 h 149"/>
                <a:gd name="T100" fmla="*/ 70 w 157"/>
                <a:gd name="T101" fmla="*/ 4 h 149"/>
                <a:gd name="T102" fmla="*/ 70 w 157"/>
                <a:gd name="T103" fmla="*/ 2 h 149"/>
                <a:gd name="T104" fmla="*/ 74 w 157"/>
                <a:gd name="T105" fmla="*/ 0 h 149"/>
                <a:gd name="T106" fmla="*/ 78 w 157"/>
                <a:gd name="T10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49">
                  <a:moveTo>
                    <a:pt x="78" y="21"/>
                  </a:moveTo>
                  <a:lnTo>
                    <a:pt x="53" y="88"/>
                  </a:lnTo>
                  <a:lnTo>
                    <a:pt x="102" y="88"/>
                  </a:lnTo>
                  <a:lnTo>
                    <a:pt x="78" y="21"/>
                  </a:lnTo>
                  <a:close/>
                  <a:moveTo>
                    <a:pt x="78" y="0"/>
                  </a:moveTo>
                  <a:lnTo>
                    <a:pt x="80" y="0"/>
                  </a:lnTo>
                  <a:lnTo>
                    <a:pt x="84" y="2"/>
                  </a:lnTo>
                  <a:lnTo>
                    <a:pt x="86" y="4"/>
                  </a:lnTo>
                  <a:lnTo>
                    <a:pt x="135" y="135"/>
                  </a:lnTo>
                  <a:lnTo>
                    <a:pt x="137" y="137"/>
                  </a:lnTo>
                  <a:lnTo>
                    <a:pt x="137" y="137"/>
                  </a:lnTo>
                  <a:lnTo>
                    <a:pt x="149" y="137"/>
                  </a:lnTo>
                  <a:lnTo>
                    <a:pt x="153" y="137"/>
                  </a:lnTo>
                  <a:lnTo>
                    <a:pt x="155" y="139"/>
                  </a:lnTo>
                  <a:lnTo>
                    <a:pt x="157" y="143"/>
                  </a:lnTo>
                  <a:lnTo>
                    <a:pt x="155" y="147"/>
                  </a:lnTo>
                  <a:lnTo>
                    <a:pt x="153" y="149"/>
                  </a:lnTo>
                  <a:lnTo>
                    <a:pt x="149" y="149"/>
                  </a:lnTo>
                  <a:lnTo>
                    <a:pt x="112" y="149"/>
                  </a:lnTo>
                  <a:lnTo>
                    <a:pt x="108" y="149"/>
                  </a:lnTo>
                  <a:lnTo>
                    <a:pt x="106" y="147"/>
                  </a:lnTo>
                  <a:lnTo>
                    <a:pt x="106" y="143"/>
                  </a:lnTo>
                  <a:lnTo>
                    <a:pt x="106" y="139"/>
                  </a:lnTo>
                  <a:lnTo>
                    <a:pt x="108" y="137"/>
                  </a:lnTo>
                  <a:lnTo>
                    <a:pt x="112" y="137"/>
                  </a:lnTo>
                  <a:lnTo>
                    <a:pt x="122" y="137"/>
                  </a:lnTo>
                  <a:lnTo>
                    <a:pt x="108" y="102"/>
                  </a:lnTo>
                  <a:lnTo>
                    <a:pt x="108" y="100"/>
                  </a:lnTo>
                  <a:lnTo>
                    <a:pt x="106" y="100"/>
                  </a:lnTo>
                  <a:lnTo>
                    <a:pt x="49" y="100"/>
                  </a:lnTo>
                  <a:lnTo>
                    <a:pt x="47" y="100"/>
                  </a:lnTo>
                  <a:lnTo>
                    <a:pt x="47" y="102"/>
                  </a:lnTo>
                  <a:lnTo>
                    <a:pt x="33" y="137"/>
                  </a:lnTo>
                  <a:lnTo>
                    <a:pt x="43" y="137"/>
                  </a:lnTo>
                  <a:lnTo>
                    <a:pt x="47" y="137"/>
                  </a:lnTo>
                  <a:lnTo>
                    <a:pt x="49" y="139"/>
                  </a:lnTo>
                  <a:lnTo>
                    <a:pt x="51" y="143"/>
                  </a:lnTo>
                  <a:lnTo>
                    <a:pt x="49" y="147"/>
                  </a:lnTo>
                  <a:lnTo>
                    <a:pt x="47" y="149"/>
                  </a:lnTo>
                  <a:lnTo>
                    <a:pt x="43" y="149"/>
                  </a:lnTo>
                  <a:lnTo>
                    <a:pt x="5" y="149"/>
                  </a:lnTo>
                  <a:lnTo>
                    <a:pt x="2" y="149"/>
                  </a:lnTo>
                  <a:lnTo>
                    <a:pt x="0" y="147"/>
                  </a:lnTo>
                  <a:lnTo>
                    <a:pt x="0" y="143"/>
                  </a:lnTo>
                  <a:lnTo>
                    <a:pt x="0" y="139"/>
                  </a:lnTo>
                  <a:lnTo>
                    <a:pt x="2" y="137"/>
                  </a:lnTo>
                  <a:lnTo>
                    <a:pt x="5" y="137"/>
                  </a:lnTo>
                  <a:lnTo>
                    <a:pt x="17" y="137"/>
                  </a:lnTo>
                  <a:lnTo>
                    <a:pt x="19" y="137"/>
                  </a:lnTo>
                  <a:lnTo>
                    <a:pt x="19" y="135"/>
                  </a:lnTo>
                  <a:lnTo>
                    <a:pt x="70" y="4"/>
                  </a:lnTo>
                  <a:lnTo>
                    <a:pt x="70" y="2"/>
                  </a:lnTo>
                  <a:lnTo>
                    <a:pt x="74" y="0"/>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62"/>
            <p:cNvSpPr>
              <a:spLocks/>
            </p:cNvSpPr>
            <p:nvPr/>
          </p:nvSpPr>
          <p:spPr bwMode="auto">
            <a:xfrm>
              <a:off x="2990851" y="2220913"/>
              <a:ext cx="236538" cy="233363"/>
            </a:xfrm>
            <a:custGeom>
              <a:avLst/>
              <a:gdLst>
                <a:gd name="T0" fmla="*/ 8 w 149"/>
                <a:gd name="T1" fmla="*/ 0 h 147"/>
                <a:gd name="T2" fmla="*/ 29 w 149"/>
                <a:gd name="T3" fmla="*/ 0 h 147"/>
                <a:gd name="T4" fmla="*/ 33 w 149"/>
                <a:gd name="T5" fmla="*/ 0 h 147"/>
                <a:gd name="T6" fmla="*/ 37 w 149"/>
                <a:gd name="T7" fmla="*/ 4 h 147"/>
                <a:gd name="T8" fmla="*/ 116 w 149"/>
                <a:gd name="T9" fmla="*/ 124 h 147"/>
                <a:gd name="T10" fmla="*/ 116 w 149"/>
                <a:gd name="T11" fmla="*/ 11 h 147"/>
                <a:gd name="T12" fmla="*/ 104 w 149"/>
                <a:gd name="T13" fmla="*/ 11 h 147"/>
                <a:gd name="T14" fmla="*/ 100 w 149"/>
                <a:gd name="T15" fmla="*/ 11 h 147"/>
                <a:gd name="T16" fmla="*/ 98 w 149"/>
                <a:gd name="T17" fmla="*/ 10 h 147"/>
                <a:gd name="T18" fmla="*/ 98 w 149"/>
                <a:gd name="T19" fmla="*/ 6 h 147"/>
                <a:gd name="T20" fmla="*/ 98 w 149"/>
                <a:gd name="T21" fmla="*/ 2 h 147"/>
                <a:gd name="T22" fmla="*/ 100 w 149"/>
                <a:gd name="T23" fmla="*/ 0 h 147"/>
                <a:gd name="T24" fmla="*/ 104 w 149"/>
                <a:gd name="T25" fmla="*/ 0 h 147"/>
                <a:gd name="T26" fmla="*/ 144 w 149"/>
                <a:gd name="T27" fmla="*/ 0 h 147"/>
                <a:gd name="T28" fmla="*/ 146 w 149"/>
                <a:gd name="T29" fmla="*/ 0 h 147"/>
                <a:gd name="T30" fmla="*/ 149 w 149"/>
                <a:gd name="T31" fmla="*/ 2 h 147"/>
                <a:gd name="T32" fmla="*/ 149 w 149"/>
                <a:gd name="T33" fmla="*/ 6 h 147"/>
                <a:gd name="T34" fmla="*/ 149 w 149"/>
                <a:gd name="T35" fmla="*/ 10 h 147"/>
                <a:gd name="T36" fmla="*/ 146 w 149"/>
                <a:gd name="T37" fmla="*/ 11 h 147"/>
                <a:gd name="T38" fmla="*/ 144 w 149"/>
                <a:gd name="T39" fmla="*/ 11 h 147"/>
                <a:gd name="T40" fmla="*/ 130 w 149"/>
                <a:gd name="T41" fmla="*/ 11 h 147"/>
                <a:gd name="T42" fmla="*/ 130 w 149"/>
                <a:gd name="T43" fmla="*/ 135 h 147"/>
                <a:gd name="T44" fmla="*/ 144 w 149"/>
                <a:gd name="T45" fmla="*/ 135 h 147"/>
                <a:gd name="T46" fmla="*/ 146 w 149"/>
                <a:gd name="T47" fmla="*/ 135 h 147"/>
                <a:gd name="T48" fmla="*/ 149 w 149"/>
                <a:gd name="T49" fmla="*/ 137 h 147"/>
                <a:gd name="T50" fmla="*/ 149 w 149"/>
                <a:gd name="T51" fmla="*/ 141 h 147"/>
                <a:gd name="T52" fmla="*/ 149 w 149"/>
                <a:gd name="T53" fmla="*/ 145 h 147"/>
                <a:gd name="T54" fmla="*/ 146 w 149"/>
                <a:gd name="T55" fmla="*/ 147 h 147"/>
                <a:gd name="T56" fmla="*/ 144 w 149"/>
                <a:gd name="T57" fmla="*/ 147 h 147"/>
                <a:gd name="T58" fmla="*/ 120 w 149"/>
                <a:gd name="T59" fmla="*/ 147 h 147"/>
                <a:gd name="T60" fmla="*/ 116 w 149"/>
                <a:gd name="T61" fmla="*/ 147 h 147"/>
                <a:gd name="T62" fmla="*/ 112 w 149"/>
                <a:gd name="T63" fmla="*/ 143 h 147"/>
                <a:gd name="T64" fmla="*/ 33 w 149"/>
                <a:gd name="T65" fmla="*/ 23 h 147"/>
                <a:gd name="T66" fmla="*/ 33 w 149"/>
                <a:gd name="T67" fmla="*/ 135 h 147"/>
                <a:gd name="T68" fmla="*/ 45 w 149"/>
                <a:gd name="T69" fmla="*/ 135 h 147"/>
                <a:gd name="T70" fmla="*/ 49 w 149"/>
                <a:gd name="T71" fmla="*/ 135 h 147"/>
                <a:gd name="T72" fmla="*/ 51 w 149"/>
                <a:gd name="T73" fmla="*/ 137 h 147"/>
                <a:gd name="T74" fmla="*/ 51 w 149"/>
                <a:gd name="T75" fmla="*/ 141 h 147"/>
                <a:gd name="T76" fmla="*/ 51 w 149"/>
                <a:gd name="T77" fmla="*/ 145 h 147"/>
                <a:gd name="T78" fmla="*/ 49 w 149"/>
                <a:gd name="T79" fmla="*/ 147 h 147"/>
                <a:gd name="T80" fmla="*/ 45 w 149"/>
                <a:gd name="T81" fmla="*/ 147 h 147"/>
                <a:gd name="T82" fmla="*/ 8 w 149"/>
                <a:gd name="T83" fmla="*/ 147 h 147"/>
                <a:gd name="T84" fmla="*/ 4 w 149"/>
                <a:gd name="T85" fmla="*/ 147 h 147"/>
                <a:gd name="T86" fmla="*/ 2 w 149"/>
                <a:gd name="T87" fmla="*/ 145 h 147"/>
                <a:gd name="T88" fmla="*/ 0 w 149"/>
                <a:gd name="T89" fmla="*/ 141 h 147"/>
                <a:gd name="T90" fmla="*/ 2 w 149"/>
                <a:gd name="T91" fmla="*/ 137 h 147"/>
                <a:gd name="T92" fmla="*/ 4 w 149"/>
                <a:gd name="T93" fmla="*/ 135 h 147"/>
                <a:gd name="T94" fmla="*/ 8 w 149"/>
                <a:gd name="T95" fmla="*/ 135 h 147"/>
                <a:gd name="T96" fmla="*/ 22 w 149"/>
                <a:gd name="T97" fmla="*/ 135 h 147"/>
                <a:gd name="T98" fmla="*/ 22 w 149"/>
                <a:gd name="T99" fmla="*/ 11 h 147"/>
                <a:gd name="T100" fmla="*/ 8 w 149"/>
                <a:gd name="T101" fmla="*/ 11 h 147"/>
                <a:gd name="T102" fmla="*/ 4 w 149"/>
                <a:gd name="T103" fmla="*/ 11 h 147"/>
                <a:gd name="T104" fmla="*/ 2 w 149"/>
                <a:gd name="T105" fmla="*/ 10 h 147"/>
                <a:gd name="T106" fmla="*/ 0 w 149"/>
                <a:gd name="T107" fmla="*/ 6 h 147"/>
                <a:gd name="T108" fmla="*/ 2 w 149"/>
                <a:gd name="T109" fmla="*/ 2 h 147"/>
                <a:gd name="T110" fmla="*/ 4 w 149"/>
                <a:gd name="T111" fmla="*/ 0 h 147"/>
                <a:gd name="T112" fmla="*/ 8 w 149"/>
                <a:gd name="T11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147">
                  <a:moveTo>
                    <a:pt x="8" y="0"/>
                  </a:moveTo>
                  <a:lnTo>
                    <a:pt x="29" y="0"/>
                  </a:lnTo>
                  <a:lnTo>
                    <a:pt x="33" y="0"/>
                  </a:lnTo>
                  <a:lnTo>
                    <a:pt x="37" y="4"/>
                  </a:lnTo>
                  <a:lnTo>
                    <a:pt x="116" y="124"/>
                  </a:lnTo>
                  <a:lnTo>
                    <a:pt x="116" y="11"/>
                  </a:lnTo>
                  <a:lnTo>
                    <a:pt x="104" y="11"/>
                  </a:lnTo>
                  <a:lnTo>
                    <a:pt x="100" y="11"/>
                  </a:lnTo>
                  <a:lnTo>
                    <a:pt x="98" y="10"/>
                  </a:lnTo>
                  <a:lnTo>
                    <a:pt x="98" y="6"/>
                  </a:lnTo>
                  <a:lnTo>
                    <a:pt x="98" y="2"/>
                  </a:lnTo>
                  <a:lnTo>
                    <a:pt x="100" y="0"/>
                  </a:lnTo>
                  <a:lnTo>
                    <a:pt x="104" y="0"/>
                  </a:lnTo>
                  <a:lnTo>
                    <a:pt x="144" y="0"/>
                  </a:lnTo>
                  <a:lnTo>
                    <a:pt x="146" y="0"/>
                  </a:lnTo>
                  <a:lnTo>
                    <a:pt x="149" y="2"/>
                  </a:lnTo>
                  <a:lnTo>
                    <a:pt x="149" y="6"/>
                  </a:lnTo>
                  <a:lnTo>
                    <a:pt x="149" y="10"/>
                  </a:lnTo>
                  <a:lnTo>
                    <a:pt x="146" y="11"/>
                  </a:lnTo>
                  <a:lnTo>
                    <a:pt x="144" y="11"/>
                  </a:lnTo>
                  <a:lnTo>
                    <a:pt x="130" y="11"/>
                  </a:lnTo>
                  <a:lnTo>
                    <a:pt x="130" y="135"/>
                  </a:lnTo>
                  <a:lnTo>
                    <a:pt x="144" y="135"/>
                  </a:lnTo>
                  <a:lnTo>
                    <a:pt x="146" y="135"/>
                  </a:lnTo>
                  <a:lnTo>
                    <a:pt x="149" y="137"/>
                  </a:lnTo>
                  <a:lnTo>
                    <a:pt x="149" y="141"/>
                  </a:lnTo>
                  <a:lnTo>
                    <a:pt x="149" y="145"/>
                  </a:lnTo>
                  <a:lnTo>
                    <a:pt x="146" y="147"/>
                  </a:lnTo>
                  <a:lnTo>
                    <a:pt x="144" y="147"/>
                  </a:lnTo>
                  <a:lnTo>
                    <a:pt x="120" y="147"/>
                  </a:lnTo>
                  <a:lnTo>
                    <a:pt x="116" y="147"/>
                  </a:lnTo>
                  <a:lnTo>
                    <a:pt x="112" y="143"/>
                  </a:lnTo>
                  <a:lnTo>
                    <a:pt x="33" y="23"/>
                  </a:lnTo>
                  <a:lnTo>
                    <a:pt x="33" y="135"/>
                  </a:lnTo>
                  <a:lnTo>
                    <a:pt x="45" y="135"/>
                  </a:lnTo>
                  <a:lnTo>
                    <a:pt x="49" y="135"/>
                  </a:lnTo>
                  <a:lnTo>
                    <a:pt x="51" y="137"/>
                  </a:lnTo>
                  <a:lnTo>
                    <a:pt x="51" y="141"/>
                  </a:lnTo>
                  <a:lnTo>
                    <a:pt x="51" y="145"/>
                  </a:lnTo>
                  <a:lnTo>
                    <a:pt x="49" y="147"/>
                  </a:lnTo>
                  <a:lnTo>
                    <a:pt x="45" y="147"/>
                  </a:lnTo>
                  <a:lnTo>
                    <a:pt x="8" y="147"/>
                  </a:lnTo>
                  <a:lnTo>
                    <a:pt x="4" y="147"/>
                  </a:lnTo>
                  <a:lnTo>
                    <a:pt x="2" y="145"/>
                  </a:lnTo>
                  <a:lnTo>
                    <a:pt x="0" y="141"/>
                  </a:lnTo>
                  <a:lnTo>
                    <a:pt x="2" y="137"/>
                  </a:lnTo>
                  <a:lnTo>
                    <a:pt x="4" y="135"/>
                  </a:lnTo>
                  <a:lnTo>
                    <a:pt x="8" y="135"/>
                  </a:lnTo>
                  <a:lnTo>
                    <a:pt x="22" y="135"/>
                  </a:lnTo>
                  <a:lnTo>
                    <a:pt x="22" y="11"/>
                  </a:lnTo>
                  <a:lnTo>
                    <a:pt x="8" y="11"/>
                  </a:lnTo>
                  <a:lnTo>
                    <a:pt x="4" y="11"/>
                  </a:lnTo>
                  <a:lnTo>
                    <a:pt x="2" y="10"/>
                  </a:lnTo>
                  <a:lnTo>
                    <a:pt x="0" y="6"/>
                  </a:lnTo>
                  <a:lnTo>
                    <a:pt x="2" y="2"/>
                  </a:lnTo>
                  <a:lnTo>
                    <a:pt x="4"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63"/>
            <p:cNvSpPr>
              <a:spLocks/>
            </p:cNvSpPr>
            <p:nvPr/>
          </p:nvSpPr>
          <p:spPr bwMode="auto">
            <a:xfrm>
              <a:off x="3265488" y="2220913"/>
              <a:ext cx="84138" cy="233363"/>
            </a:xfrm>
            <a:custGeom>
              <a:avLst/>
              <a:gdLst>
                <a:gd name="T0" fmla="*/ 6 w 53"/>
                <a:gd name="T1" fmla="*/ 0 h 147"/>
                <a:gd name="T2" fmla="*/ 47 w 53"/>
                <a:gd name="T3" fmla="*/ 0 h 147"/>
                <a:gd name="T4" fmla="*/ 51 w 53"/>
                <a:gd name="T5" fmla="*/ 0 h 147"/>
                <a:gd name="T6" fmla="*/ 53 w 53"/>
                <a:gd name="T7" fmla="*/ 2 h 147"/>
                <a:gd name="T8" fmla="*/ 53 w 53"/>
                <a:gd name="T9" fmla="*/ 6 h 147"/>
                <a:gd name="T10" fmla="*/ 53 w 53"/>
                <a:gd name="T11" fmla="*/ 10 h 147"/>
                <a:gd name="T12" fmla="*/ 51 w 53"/>
                <a:gd name="T13" fmla="*/ 11 h 147"/>
                <a:gd name="T14" fmla="*/ 47 w 53"/>
                <a:gd name="T15" fmla="*/ 11 h 147"/>
                <a:gd name="T16" fmla="*/ 34 w 53"/>
                <a:gd name="T17" fmla="*/ 11 h 147"/>
                <a:gd name="T18" fmla="*/ 34 w 53"/>
                <a:gd name="T19" fmla="*/ 135 h 147"/>
                <a:gd name="T20" fmla="*/ 47 w 53"/>
                <a:gd name="T21" fmla="*/ 135 h 147"/>
                <a:gd name="T22" fmla="*/ 51 w 53"/>
                <a:gd name="T23" fmla="*/ 135 h 147"/>
                <a:gd name="T24" fmla="*/ 53 w 53"/>
                <a:gd name="T25" fmla="*/ 137 h 147"/>
                <a:gd name="T26" fmla="*/ 53 w 53"/>
                <a:gd name="T27" fmla="*/ 141 h 147"/>
                <a:gd name="T28" fmla="*/ 53 w 53"/>
                <a:gd name="T29" fmla="*/ 145 h 147"/>
                <a:gd name="T30" fmla="*/ 51 w 53"/>
                <a:gd name="T31" fmla="*/ 147 h 147"/>
                <a:gd name="T32" fmla="*/ 47 w 53"/>
                <a:gd name="T33" fmla="*/ 147 h 147"/>
                <a:gd name="T34" fmla="*/ 6 w 53"/>
                <a:gd name="T35" fmla="*/ 147 h 147"/>
                <a:gd name="T36" fmla="*/ 4 w 53"/>
                <a:gd name="T37" fmla="*/ 147 h 147"/>
                <a:gd name="T38" fmla="*/ 2 w 53"/>
                <a:gd name="T39" fmla="*/ 145 h 147"/>
                <a:gd name="T40" fmla="*/ 0 w 53"/>
                <a:gd name="T41" fmla="*/ 141 h 147"/>
                <a:gd name="T42" fmla="*/ 2 w 53"/>
                <a:gd name="T43" fmla="*/ 137 h 147"/>
                <a:gd name="T44" fmla="*/ 4 w 53"/>
                <a:gd name="T45" fmla="*/ 135 h 147"/>
                <a:gd name="T46" fmla="*/ 6 w 53"/>
                <a:gd name="T47" fmla="*/ 135 h 147"/>
                <a:gd name="T48" fmla="*/ 22 w 53"/>
                <a:gd name="T49" fmla="*/ 135 h 147"/>
                <a:gd name="T50" fmla="*/ 22 w 53"/>
                <a:gd name="T51" fmla="*/ 11 h 147"/>
                <a:gd name="T52" fmla="*/ 6 w 53"/>
                <a:gd name="T53" fmla="*/ 11 h 147"/>
                <a:gd name="T54" fmla="*/ 4 w 53"/>
                <a:gd name="T55" fmla="*/ 11 h 147"/>
                <a:gd name="T56" fmla="*/ 2 w 53"/>
                <a:gd name="T57" fmla="*/ 10 h 147"/>
                <a:gd name="T58" fmla="*/ 0 w 53"/>
                <a:gd name="T59" fmla="*/ 6 h 147"/>
                <a:gd name="T60" fmla="*/ 2 w 53"/>
                <a:gd name="T61" fmla="*/ 2 h 147"/>
                <a:gd name="T62" fmla="*/ 4 w 53"/>
                <a:gd name="T63" fmla="*/ 0 h 147"/>
                <a:gd name="T64" fmla="*/ 6 w 53"/>
                <a:gd name="T6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147">
                  <a:moveTo>
                    <a:pt x="6" y="0"/>
                  </a:moveTo>
                  <a:lnTo>
                    <a:pt x="47" y="0"/>
                  </a:lnTo>
                  <a:lnTo>
                    <a:pt x="51" y="0"/>
                  </a:lnTo>
                  <a:lnTo>
                    <a:pt x="53" y="2"/>
                  </a:lnTo>
                  <a:lnTo>
                    <a:pt x="53" y="6"/>
                  </a:lnTo>
                  <a:lnTo>
                    <a:pt x="53" y="10"/>
                  </a:lnTo>
                  <a:lnTo>
                    <a:pt x="51" y="11"/>
                  </a:lnTo>
                  <a:lnTo>
                    <a:pt x="47" y="11"/>
                  </a:lnTo>
                  <a:lnTo>
                    <a:pt x="34" y="11"/>
                  </a:lnTo>
                  <a:lnTo>
                    <a:pt x="34" y="135"/>
                  </a:lnTo>
                  <a:lnTo>
                    <a:pt x="47" y="135"/>
                  </a:lnTo>
                  <a:lnTo>
                    <a:pt x="51" y="135"/>
                  </a:lnTo>
                  <a:lnTo>
                    <a:pt x="53" y="137"/>
                  </a:lnTo>
                  <a:lnTo>
                    <a:pt x="53" y="141"/>
                  </a:lnTo>
                  <a:lnTo>
                    <a:pt x="53" y="145"/>
                  </a:lnTo>
                  <a:lnTo>
                    <a:pt x="51" y="147"/>
                  </a:lnTo>
                  <a:lnTo>
                    <a:pt x="47" y="147"/>
                  </a:lnTo>
                  <a:lnTo>
                    <a:pt x="6" y="147"/>
                  </a:lnTo>
                  <a:lnTo>
                    <a:pt x="4" y="147"/>
                  </a:lnTo>
                  <a:lnTo>
                    <a:pt x="2" y="145"/>
                  </a:lnTo>
                  <a:lnTo>
                    <a:pt x="0" y="141"/>
                  </a:lnTo>
                  <a:lnTo>
                    <a:pt x="2" y="137"/>
                  </a:lnTo>
                  <a:lnTo>
                    <a:pt x="4" y="135"/>
                  </a:lnTo>
                  <a:lnTo>
                    <a:pt x="6" y="135"/>
                  </a:lnTo>
                  <a:lnTo>
                    <a:pt x="22" y="135"/>
                  </a:lnTo>
                  <a:lnTo>
                    <a:pt x="22" y="11"/>
                  </a:lnTo>
                  <a:lnTo>
                    <a:pt x="6" y="11"/>
                  </a:lnTo>
                  <a:lnTo>
                    <a:pt x="4" y="11"/>
                  </a:lnTo>
                  <a:lnTo>
                    <a:pt x="2" y="10"/>
                  </a:lnTo>
                  <a:lnTo>
                    <a:pt x="0" y="6"/>
                  </a:lnTo>
                  <a:lnTo>
                    <a:pt x="2" y="2"/>
                  </a:lnTo>
                  <a:lnTo>
                    <a:pt x="4"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64"/>
            <p:cNvSpPr>
              <a:spLocks/>
            </p:cNvSpPr>
            <p:nvPr/>
          </p:nvSpPr>
          <p:spPr bwMode="auto">
            <a:xfrm>
              <a:off x="3397251" y="2217738"/>
              <a:ext cx="200025" cy="239713"/>
            </a:xfrm>
            <a:custGeom>
              <a:avLst/>
              <a:gdLst>
                <a:gd name="T0" fmla="*/ 67 w 126"/>
                <a:gd name="T1" fmla="*/ 0 h 151"/>
                <a:gd name="T2" fmla="*/ 90 w 126"/>
                <a:gd name="T3" fmla="*/ 4 h 151"/>
                <a:gd name="T4" fmla="*/ 110 w 126"/>
                <a:gd name="T5" fmla="*/ 15 h 151"/>
                <a:gd name="T6" fmla="*/ 110 w 126"/>
                <a:gd name="T7" fmla="*/ 8 h 151"/>
                <a:gd name="T8" fmla="*/ 112 w 126"/>
                <a:gd name="T9" fmla="*/ 4 h 151"/>
                <a:gd name="T10" fmla="*/ 114 w 126"/>
                <a:gd name="T11" fmla="*/ 2 h 151"/>
                <a:gd name="T12" fmla="*/ 118 w 126"/>
                <a:gd name="T13" fmla="*/ 2 h 151"/>
                <a:gd name="T14" fmla="*/ 120 w 126"/>
                <a:gd name="T15" fmla="*/ 2 h 151"/>
                <a:gd name="T16" fmla="*/ 124 w 126"/>
                <a:gd name="T17" fmla="*/ 4 h 151"/>
                <a:gd name="T18" fmla="*/ 124 w 126"/>
                <a:gd name="T19" fmla="*/ 8 h 151"/>
                <a:gd name="T20" fmla="*/ 124 w 126"/>
                <a:gd name="T21" fmla="*/ 47 h 151"/>
                <a:gd name="T22" fmla="*/ 124 w 126"/>
                <a:gd name="T23" fmla="*/ 49 h 151"/>
                <a:gd name="T24" fmla="*/ 120 w 126"/>
                <a:gd name="T25" fmla="*/ 51 h 151"/>
                <a:gd name="T26" fmla="*/ 118 w 126"/>
                <a:gd name="T27" fmla="*/ 53 h 151"/>
                <a:gd name="T28" fmla="*/ 114 w 126"/>
                <a:gd name="T29" fmla="*/ 51 h 151"/>
                <a:gd name="T30" fmla="*/ 112 w 126"/>
                <a:gd name="T31" fmla="*/ 49 h 151"/>
                <a:gd name="T32" fmla="*/ 110 w 126"/>
                <a:gd name="T33" fmla="*/ 47 h 151"/>
                <a:gd name="T34" fmla="*/ 110 w 126"/>
                <a:gd name="T35" fmla="*/ 33 h 151"/>
                <a:gd name="T36" fmla="*/ 106 w 126"/>
                <a:gd name="T37" fmla="*/ 27 h 151"/>
                <a:gd name="T38" fmla="*/ 100 w 126"/>
                <a:gd name="T39" fmla="*/ 23 h 151"/>
                <a:gd name="T40" fmla="*/ 82 w 126"/>
                <a:gd name="T41" fmla="*/ 15 h 151"/>
                <a:gd name="T42" fmla="*/ 67 w 126"/>
                <a:gd name="T43" fmla="*/ 12 h 151"/>
                <a:gd name="T44" fmla="*/ 45 w 126"/>
                <a:gd name="T45" fmla="*/ 15 h 151"/>
                <a:gd name="T46" fmla="*/ 27 w 126"/>
                <a:gd name="T47" fmla="*/ 29 h 151"/>
                <a:gd name="T48" fmla="*/ 15 w 126"/>
                <a:gd name="T49" fmla="*/ 51 h 151"/>
                <a:gd name="T50" fmla="*/ 12 w 126"/>
                <a:gd name="T51" fmla="*/ 76 h 151"/>
                <a:gd name="T52" fmla="*/ 15 w 126"/>
                <a:gd name="T53" fmla="*/ 100 h 151"/>
                <a:gd name="T54" fmla="*/ 27 w 126"/>
                <a:gd name="T55" fmla="*/ 122 h 151"/>
                <a:gd name="T56" fmla="*/ 47 w 126"/>
                <a:gd name="T57" fmla="*/ 135 h 151"/>
                <a:gd name="T58" fmla="*/ 71 w 126"/>
                <a:gd name="T59" fmla="*/ 139 h 151"/>
                <a:gd name="T60" fmla="*/ 96 w 126"/>
                <a:gd name="T61" fmla="*/ 135 h 151"/>
                <a:gd name="T62" fmla="*/ 114 w 126"/>
                <a:gd name="T63" fmla="*/ 122 h 151"/>
                <a:gd name="T64" fmla="*/ 118 w 126"/>
                <a:gd name="T65" fmla="*/ 120 h 151"/>
                <a:gd name="T66" fmla="*/ 122 w 126"/>
                <a:gd name="T67" fmla="*/ 120 h 151"/>
                <a:gd name="T68" fmla="*/ 124 w 126"/>
                <a:gd name="T69" fmla="*/ 122 h 151"/>
                <a:gd name="T70" fmla="*/ 124 w 126"/>
                <a:gd name="T71" fmla="*/ 124 h 151"/>
                <a:gd name="T72" fmla="*/ 126 w 126"/>
                <a:gd name="T73" fmla="*/ 126 h 151"/>
                <a:gd name="T74" fmla="*/ 126 w 126"/>
                <a:gd name="T75" fmla="*/ 128 h 151"/>
                <a:gd name="T76" fmla="*/ 124 w 126"/>
                <a:gd name="T77" fmla="*/ 132 h 151"/>
                <a:gd name="T78" fmla="*/ 108 w 126"/>
                <a:gd name="T79" fmla="*/ 143 h 151"/>
                <a:gd name="T80" fmla="*/ 90 w 126"/>
                <a:gd name="T81" fmla="*/ 149 h 151"/>
                <a:gd name="T82" fmla="*/ 71 w 126"/>
                <a:gd name="T83" fmla="*/ 151 h 151"/>
                <a:gd name="T84" fmla="*/ 51 w 126"/>
                <a:gd name="T85" fmla="*/ 149 h 151"/>
                <a:gd name="T86" fmla="*/ 33 w 126"/>
                <a:gd name="T87" fmla="*/ 141 h 151"/>
                <a:gd name="T88" fmla="*/ 19 w 126"/>
                <a:gd name="T89" fmla="*/ 130 h 151"/>
                <a:gd name="T90" fmla="*/ 4 w 126"/>
                <a:gd name="T91" fmla="*/ 106 h 151"/>
                <a:gd name="T92" fmla="*/ 0 w 126"/>
                <a:gd name="T93" fmla="*/ 76 h 151"/>
                <a:gd name="T94" fmla="*/ 4 w 126"/>
                <a:gd name="T95" fmla="*/ 45 h 151"/>
                <a:gd name="T96" fmla="*/ 17 w 126"/>
                <a:gd name="T97" fmla="*/ 21 h 151"/>
                <a:gd name="T98" fmla="*/ 31 w 126"/>
                <a:gd name="T99" fmla="*/ 10 h 151"/>
                <a:gd name="T100" fmla="*/ 47 w 126"/>
                <a:gd name="T101" fmla="*/ 2 h 151"/>
                <a:gd name="T102" fmla="*/ 67 w 126"/>
                <a:gd name="T10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51">
                  <a:moveTo>
                    <a:pt x="67" y="0"/>
                  </a:moveTo>
                  <a:lnTo>
                    <a:pt x="90" y="4"/>
                  </a:lnTo>
                  <a:lnTo>
                    <a:pt x="110" y="15"/>
                  </a:lnTo>
                  <a:lnTo>
                    <a:pt x="110" y="8"/>
                  </a:lnTo>
                  <a:lnTo>
                    <a:pt x="112" y="4"/>
                  </a:lnTo>
                  <a:lnTo>
                    <a:pt x="114" y="2"/>
                  </a:lnTo>
                  <a:lnTo>
                    <a:pt x="118" y="2"/>
                  </a:lnTo>
                  <a:lnTo>
                    <a:pt x="120" y="2"/>
                  </a:lnTo>
                  <a:lnTo>
                    <a:pt x="124" y="4"/>
                  </a:lnTo>
                  <a:lnTo>
                    <a:pt x="124" y="8"/>
                  </a:lnTo>
                  <a:lnTo>
                    <a:pt x="124" y="47"/>
                  </a:lnTo>
                  <a:lnTo>
                    <a:pt x="124" y="49"/>
                  </a:lnTo>
                  <a:lnTo>
                    <a:pt x="120" y="51"/>
                  </a:lnTo>
                  <a:lnTo>
                    <a:pt x="118" y="53"/>
                  </a:lnTo>
                  <a:lnTo>
                    <a:pt x="114" y="51"/>
                  </a:lnTo>
                  <a:lnTo>
                    <a:pt x="112" y="49"/>
                  </a:lnTo>
                  <a:lnTo>
                    <a:pt x="110" y="47"/>
                  </a:lnTo>
                  <a:lnTo>
                    <a:pt x="110" y="33"/>
                  </a:lnTo>
                  <a:lnTo>
                    <a:pt x="106" y="27"/>
                  </a:lnTo>
                  <a:lnTo>
                    <a:pt x="100" y="23"/>
                  </a:lnTo>
                  <a:lnTo>
                    <a:pt x="82" y="15"/>
                  </a:lnTo>
                  <a:lnTo>
                    <a:pt x="67" y="12"/>
                  </a:lnTo>
                  <a:lnTo>
                    <a:pt x="45" y="15"/>
                  </a:lnTo>
                  <a:lnTo>
                    <a:pt x="27" y="29"/>
                  </a:lnTo>
                  <a:lnTo>
                    <a:pt x="15" y="51"/>
                  </a:lnTo>
                  <a:lnTo>
                    <a:pt x="12" y="76"/>
                  </a:lnTo>
                  <a:lnTo>
                    <a:pt x="15" y="100"/>
                  </a:lnTo>
                  <a:lnTo>
                    <a:pt x="27" y="122"/>
                  </a:lnTo>
                  <a:lnTo>
                    <a:pt x="47" y="135"/>
                  </a:lnTo>
                  <a:lnTo>
                    <a:pt x="71" y="139"/>
                  </a:lnTo>
                  <a:lnTo>
                    <a:pt x="96" y="135"/>
                  </a:lnTo>
                  <a:lnTo>
                    <a:pt x="114" y="122"/>
                  </a:lnTo>
                  <a:lnTo>
                    <a:pt x="118" y="120"/>
                  </a:lnTo>
                  <a:lnTo>
                    <a:pt x="122" y="120"/>
                  </a:lnTo>
                  <a:lnTo>
                    <a:pt x="124" y="122"/>
                  </a:lnTo>
                  <a:lnTo>
                    <a:pt x="124" y="124"/>
                  </a:lnTo>
                  <a:lnTo>
                    <a:pt x="126" y="126"/>
                  </a:lnTo>
                  <a:lnTo>
                    <a:pt x="126" y="128"/>
                  </a:lnTo>
                  <a:lnTo>
                    <a:pt x="124" y="132"/>
                  </a:lnTo>
                  <a:lnTo>
                    <a:pt x="108" y="143"/>
                  </a:lnTo>
                  <a:lnTo>
                    <a:pt x="90" y="149"/>
                  </a:lnTo>
                  <a:lnTo>
                    <a:pt x="71" y="151"/>
                  </a:lnTo>
                  <a:lnTo>
                    <a:pt x="51" y="149"/>
                  </a:lnTo>
                  <a:lnTo>
                    <a:pt x="33" y="141"/>
                  </a:lnTo>
                  <a:lnTo>
                    <a:pt x="19" y="130"/>
                  </a:lnTo>
                  <a:lnTo>
                    <a:pt x="4" y="106"/>
                  </a:lnTo>
                  <a:lnTo>
                    <a:pt x="0" y="76"/>
                  </a:lnTo>
                  <a:lnTo>
                    <a:pt x="4" y="45"/>
                  </a:lnTo>
                  <a:lnTo>
                    <a:pt x="17" y="21"/>
                  </a:lnTo>
                  <a:lnTo>
                    <a:pt x="31" y="10"/>
                  </a:lnTo>
                  <a:lnTo>
                    <a:pt x="47"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5"/>
            <p:cNvSpPr>
              <a:spLocks noEditPoints="1"/>
            </p:cNvSpPr>
            <p:nvPr/>
          </p:nvSpPr>
          <p:spPr bwMode="auto">
            <a:xfrm>
              <a:off x="2474913" y="2595563"/>
              <a:ext cx="80963" cy="90488"/>
            </a:xfrm>
            <a:custGeom>
              <a:avLst/>
              <a:gdLst>
                <a:gd name="T0" fmla="*/ 8 w 51"/>
                <a:gd name="T1" fmla="*/ 6 h 57"/>
                <a:gd name="T2" fmla="*/ 8 w 51"/>
                <a:gd name="T3" fmla="*/ 25 h 57"/>
                <a:gd name="T4" fmla="*/ 24 w 51"/>
                <a:gd name="T5" fmla="*/ 25 h 57"/>
                <a:gd name="T6" fmla="*/ 30 w 51"/>
                <a:gd name="T7" fmla="*/ 25 h 57"/>
                <a:gd name="T8" fmla="*/ 32 w 51"/>
                <a:gd name="T9" fmla="*/ 23 h 57"/>
                <a:gd name="T10" fmla="*/ 36 w 51"/>
                <a:gd name="T11" fmla="*/ 21 h 57"/>
                <a:gd name="T12" fmla="*/ 38 w 51"/>
                <a:gd name="T13" fmla="*/ 19 h 57"/>
                <a:gd name="T14" fmla="*/ 40 w 51"/>
                <a:gd name="T15" fmla="*/ 15 h 57"/>
                <a:gd name="T16" fmla="*/ 38 w 51"/>
                <a:gd name="T17" fmla="*/ 12 h 57"/>
                <a:gd name="T18" fmla="*/ 36 w 51"/>
                <a:gd name="T19" fmla="*/ 8 h 57"/>
                <a:gd name="T20" fmla="*/ 32 w 51"/>
                <a:gd name="T21" fmla="*/ 6 h 57"/>
                <a:gd name="T22" fmla="*/ 26 w 51"/>
                <a:gd name="T23" fmla="*/ 6 h 57"/>
                <a:gd name="T24" fmla="*/ 8 w 51"/>
                <a:gd name="T25" fmla="*/ 6 h 57"/>
                <a:gd name="T26" fmla="*/ 0 w 51"/>
                <a:gd name="T27" fmla="*/ 0 h 57"/>
                <a:gd name="T28" fmla="*/ 26 w 51"/>
                <a:gd name="T29" fmla="*/ 0 h 57"/>
                <a:gd name="T30" fmla="*/ 34 w 51"/>
                <a:gd name="T31" fmla="*/ 0 h 57"/>
                <a:gd name="T32" fmla="*/ 38 w 51"/>
                <a:gd name="T33" fmla="*/ 0 h 57"/>
                <a:gd name="T34" fmla="*/ 42 w 51"/>
                <a:gd name="T35" fmla="*/ 4 h 57"/>
                <a:gd name="T36" fmla="*/ 44 w 51"/>
                <a:gd name="T37" fmla="*/ 6 h 57"/>
                <a:gd name="T38" fmla="*/ 45 w 51"/>
                <a:gd name="T39" fmla="*/ 10 h 57"/>
                <a:gd name="T40" fmla="*/ 47 w 51"/>
                <a:gd name="T41" fmla="*/ 15 h 57"/>
                <a:gd name="T42" fmla="*/ 45 w 51"/>
                <a:gd name="T43" fmla="*/ 21 h 57"/>
                <a:gd name="T44" fmla="*/ 44 w 51"/>
                <a:gd name="T45" fmla="*/ 25 h 57"/>
                <a:gd name="T46" fmla="*/ 38 w 51"/>
                <a:gd name="T47" fmla="*/ 29 h 57"/>
                <a:gd name="T48" fmla="*/ 30 w 51"/>
                <a:gd name="T49" fmla="*/ 31 h 57"/>
                <a:gd name="T50" fmla="*/ 36 w 51"/>
                <a:gd name="T51" fmla="*/ 33 h 57"/>
                <a:gd name="T52" fmla="*/ 42 w 51"/>
                <a:gd name="T53" fmla="*/ 41 h 57"/>
                <a:gd name="T54" fmla="*/ 51 w 51"/>
                <a:gd name="T55" fmla="*/ 57 h 57"/>
                <a:gd name="T56" fmla="*/ 42 w 51"/>
                <a:gd name="T57" fmla="*/ 57 h 57"/>
                <a:gd name="T58" fmla="*/ 34 w 51"/>
                <a:gd name="T59" fmla="*/ 45 h 57"/>
                <a:gd name="T60" fmla="*/ 32 w 51"/>
                <a:gd name="T61" fmla="*/ 41 h 57"/>
                <a:gd name="T62" fmla="*/ 28 w 51"/>
                <a:gd name="T63" fmla="*/ 37 h 57"/>
                <a:gd name="T64" fmla="*/ 26 w 51"/>
                <a:gd name="T65" fmla="*/ 35 h 57"/>
                <a:gd name="T66" fmla="*/ 24 w 51"/>
                <a:gd name="T67" fmla="*/ 33 h 57"/>
                <a:gd name="T68" fmla="*/ 22 w 51"/>
                <a:gd name="T69" fmla="*/ 31 h 57"/>
                <a:gd name="T70" fmla="*/ 16 w 51"/>
                <a:gd name="T71" fmla="*/ 31 h 57"/>
                <a:gd name="T72" fmla="*/ 8 w 51"/>
                <a:gd name="T73" fmla="*/ 31 h 57"/>
                <a:gd name="T74" fmla="*/ 8 w 51"/>
                <a:gd name="T75" fmla="*/ 57 h 57"/>
                <a:gd name="T76" fmla="*/ 0 w 51"/>
                <a:gd name="T77" fmla="*/ 57 h 57"/>
                <a:gd name="T78" fmla="*/ 0 w 51"/>
                <a:gd name="T7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57">
                  <a:moveTo>
                    <a:pt x="8" y="6"/>
                  </a:moveTo>
                  <a:lnTo>
                    <a:pt x="8" y="25"/>
                  </a:lnTo>
                  <a:lnTo>
                    <a:pt x="24" y="25"/>
                  </a:lnTo>
                  <a:lnTo>
                    <a:pt x="30" y="25"/>
                  </a:lnTo>
                  <a:lnTo>
                    <a:pt x="32" y="23"/>
                  </a:lnTo>
                  <a:lnTo>
                    <a:pt x="36" y="21"/>
                  </a:lnTo>
                  <a:lnTo>
                    <a:pt x="38" y="19"/>
                  </a:lnTo>
                  <a:lnTo>
                    <a:pt x="40" y="15"/>
                  </a:lnTo>
                  <a:lnTo>
                    <a:pt x="38" y="12"/>
                  </a:lnTo>
                  <a:lnTo>
                    <a:pt x="36" y="8"/>
                  </a:lnTo>
                  <a:lnTo>
                    <a:pt x="32" y="6"/>
                  </a:lnTo>
                  <a:lnTo>
                    <a:pt x="26" y="6"/>
                  </a:lnTo>
                  <a:lnTo>
                    <a:pt x="8" y="6"/>
                  </a:lnTo>
                  <a:close/>
                  <a:moveTo>
                    <a:pt x="0" y="0"/>
                  </a:moveTo>
                  <a:lnTo>
                    <a:pt x="26" y="0"/>
                  </a:lnTo>
                  <a:lnTo>
                    <a:pt x="34" y="0"/>
                  </a:lnTo>
                  <a:lnTo>
                    <a:pt x="38" y="0"/>
                  </a:lnTo>
                  <a:lnTo>
                    <a:pt x="42" y="4"/>
                  </a:lnTo>
                  <a:lnTo>
                    <a:pt x="44" y="6"/>
                  </a:lnTo>
                  <a:lnTo>
                    <a:pt x="45" y="10"/>
                  </a:lnTo>
                  <a:lnTo>
                    <a:pt x="47" y="15"/>
                  </a:lnTo>
                  <a:lnTo>
                    <a:pt x="45" y="21"/>
                  </a:lnTo>
                  <a:lnTo>
                    <a:pt x="44" y="25"/>
                  </a:lnTo>
                  <a:lnTo>
                    <a:pt x="38" y="29"/>
                  </a:lnTo>
                  <a:lnTo>
                    <a:pt x="30" y="31"/>
                  </a:lnTo>
                  <a:lnTo>
                    <a:pt x="36" y="33"/>
                  </a:lnTo>
                  <a:lnTo>
                    <a:pt x="42" y="41"/>
                  </a:lnTo>
                  <a:lnTo>
                    <a:pt x="51" y="57"/>
                  </a:lnTo>
                  <a:lnTo>
                    <a:pt x="42" y="57"/>
                  </a:lnTo>
                  <a:lnTo>
                    <a:pt x="34" y="45"/>
                  </a:lnTo>
                  <a:lnTo>
                    <a:pt x="32" y="41"/>
                  </a:lnTo>
                  <a:lnTo>
                    <a:pt x="28" y="37"/>
                  </a:lnTo>
                  <a:lnTo>
                    <a:pt x="26" y="35"/>
                  </a:lnTo>
                  <a:lnTo>
                    <a:pt x="24" y="33"/>
                  </a:lnTo>
                  <a:lnTo>
                    <a:pt x="22" y="31"/>
                  </a:lnTo>
                  <a:lnTo>
                    <a:pt x="16" y="31"/>
                  </a:lnTo>
                  <a:lnTo>
                    <a:pt x="8" y="31"/>
                  </a:lnTo>
                  <a:lnTo>
                    <a:pt x="8" y="57"/>
                  </a:lnTo>
                  <a:lnTo>
                    <a:pt x="0" y="5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6"/>
            <p:cNvSpPr>
              <a:spLocks noEditPoints="1"/>
            </p:cNvSpPr>
            <p:nvPr/>
          </p:nvSpPr>
          <p:spPr bwMode="auto">
            <a:xfrm>
              <a:off x="2568576" y="2617788"/>
              <a:ext cx="63500" cy="71438"/>
            </a:xfrm>
            <a:custGeom>
              <a:avLst/>
              <a:gdLst>
                <a:gd name="T0" fmla="*/ 22 w 40"/>
                <a:gd name="T1" fmla="*/ 5 h 45"/>
                <a:gd name="T2" fmla="*/ 16 w 40"/>
                <a:gd name="T3" fmla="*/ 7 h 45"/>
                <a:gd name="T4" fmla="*/ 12 w 40"/>
                <a:gd name="T5" fmla="*/ 9 h 45"/>
                <a:gd name="T6" fmla="*/ 10 w 40"/>
                <a:gd name="T7" fmla="*/ 13 h 45"/>
                <a:gd name="T8" fmla="*/ 8 w 40"/>
                <a:gd name="T9" fmla="*/ 17 h 45"/>
                <a:gd name="T10" fmla="*/ 32 w 40"/>
                <a:gd name="T11" fmla="*/ 17 h 45"/>
                <a:gd name="T12" fmla="*/ 32 w 40"/>
                <a:gd name="T13" fmla="*/ 13 h 45"/>
                <a:gd name="T14" fmla="*/ 30 w 40"/>
                <a:gd name="T15" fmla="*/ 9 h 45"/>
                <a:gd name="T16" fmla="*/ 26 w 40"/>
                <a:gd name="T17" fmla="*/ 7 h 45"/>
                <a:gd name="T18" fmla="*/ 22 w 40"/>
                <a:gd name="T19" fmla="*/ 5 h 45"/>
                <a:gd name="T20" fmla="*/ 20 w 40"/>
                <a:gd name="T21" fmla="*/ 0 h 45"/>
                <a:gd name="T22" fmla="*/ 26 w 40"/>
                <a:gd name="T23" fmla="*/ 1 h 45"/>
                <a:gd name="T24" fmla="*/ 30 w 40"/>
                <a:gd name="T25" fmla="*/ 3 h 45"/>
                <a:gd name="T26" fmla="*/ 34 w 40"/>
                <a:gd name="T27" fmla="*/ 5 h 45"/>
                <a:gd name="T28" fmla="*/ 38 w 40"/>
                <a:gd name="T29" fmla="*/ 9 h 45"/>
                <a:gd name="T30" fmla="*/ 40 w 40"/>
                <a:gd name="T31" fmla="*/ 15 h 45"/>
                <a:gd name="T32" fmla="*/ 40 w 40"/>
                <a:gd name="T33" fmla="*/ 21 h 45"/>
                <a:gd name="T34" fmla="*/ 40 w 40"/>
                <a:gd name="T35" fmla="*/ 23 h 45"/>
                <a:gd name="T36" fmla="*/ 8 w 40"/>
                <a:gd name="T37" fmla="*/ 23 h 45"/>
                <a:gd name="T38" fmla="*/ 10 w 40"/>
                <a:gd name="T39" fmla="*/ 29 h 45"/>
                <a:gd name="T40" fmla="*/ 12 w 40"/>
                <a:gd name="T41" fmla="*/ 35 h 45"/>
                <a:gd name="T42" fmla="*/ 16 w 40"/>
                <a:gd name="T43" fmla="*/ 37 h 45"/>
                <a:gd name="T44" fmla="*/ 22 w 40"/>
                <a:gd name="T45" fmla="*/ 39 h 45"/>
                <a:gd name="T46" fmla="*/ 26 w 40"/>
                <a:gd name="T47" fmla="*/ 37 h 45"/>
                <a:gd name="T48" fmla="*/ 28 w 40"/>
                <a:gd name="T49" fmla="*/ 37 h 45"/>
                <a:gd name="T50" fmla="*/ 30 w 40"/>
                <a:gd name="T51" fmla="*/ 33 h 45"/>
                <a:gd name="T52" fmla="*/ 32 w 40"/>
                <a:gd name="T53" fmla="*/ 29 h 45"/>
                <a:gd name="T54" fmla="*/ 40 w 40"/>
                <a:gd name="T55" fmla="*/ 31 h 45"/>
                <a:gd name="T56" fmla="*/ 38 w 40"/>
                <a:gd name="T57" fmla="*/ 37 h 45"/>
                <a:gd name="T58" fmla="*/ 34 w 40"/>
                <a:gd name="T59" fmla="*/ 41 h 45"/>
                <a:gd name="T60" fmla="*/ 28 w 40"/>
                <a:gd name="T61" fmla="*/ 43 h 45"/>
                <a:gd name="T62" fmla="*/ 22 w 40"/>
                <a:gd name="T63" fmla="*/ 45 h 45"/>
                <a:gd name="T64" fmla="*/ 16 w 40"/>
                <a:gd name="T65" fmla="*/ 43 h 45"/>
                <a:gd name="T66" fmla="*/ 10 w 40"/>
                <a:gd name="T67" fmla="*/ 41 h 45"/>
                <a:gd name="T68" fmla="*/ 6 w 40"/>
                <a:gd name="T69" fmla="*/ 39 h 45"/>
                <a:gd name="T70" fmla="*/ 4 w 40"/>
                <a:gd name="T71" fmla="*/ 35 h 45"/>
                <a:gd name="T72" fmla="*/ 2 w 40"/>
                <a:gd name="T73" fmla="*/ 29 h 45"/>
                <a:gd name="T74" fmla="*/ 0 w 40"/>
                <a:gd name="T75" fmla="*/ 23 h 45"/>
                <a:gd name="T76" fmla="*/ 2 w 40"/>
                <a:gd name="T77" fmla="*/ 15 h 45"/>
                <a:gd name="T78" fmla="*/ 4 w 40"/>
                <a:gd name="T79" fmla="*/ 11 h 45"/>
                <a:gd name="T80" fmla="*/ 6 w 40"/>
                <a:gd name="T81" fmla="*/ 5 h 45"/>
                <a:gd name="T82" fmla="*/ 10 w 40"/>
                <a:gd name="T83" fmla="*/ 3 h 45"/>
                <a:gd name="T84" fmla="*/ 16 w 40"/>
                <a:gd name="T85" fmla="*/ 1 h 45"/>
                <a:gd name="T86" fmla="*/ 20 w 40"/>
                <a:gd name="T8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5">
                  <a:moveTo>
                    <a:pt x="22" y="5"/>
                  </a:moveTo>
                  <a:lnTo>
                    <a:pt x="16" y="7"/>
                  </a:lnTo>
                  <a:lnTo>
                    <a:pt x="12" y="9"/>
                  </a:lnTo>
                  <a:lnTo>
                    <a:pt x="10" y="13"/>
                  </a:lnTo>
                  <a:lnTo>
                    <a:pt x="8" y="17"/>
                  </a:lnTo>
                  <a:lnTo>
                    <a:pt x="32" y="17"/>
                  </a:lnTo>
                  <a:lnTo>
                    <a:pt x="32" y="13"/>
                  </a:lnTo>
                  <a:lnTo>
                    <a:pt x="30" y="9"/>
                  </a:lnTo>
                  <a:lnTo>
                    <a:pt x="26" y="7"/>
                  </a:lnTo>
                  <a:lnTo>
                    <a:pt x="22" y="5"/>
                  </a:lnTo>
                  <a:close/>
                  <a:moveTo>
                    <a:pt x="20" y="0"/>
                  </a:moveTo>
                  <a:lnTo>
                    <a:pt x="26" y="1"/>
                  </a:lnTo>
                  <a:lnTo>
                    <a:pt x="30" y="3"/>
                  </a:lnTo>
                  <a:lnTo>
                    <a:pt x="34" y="5"/>
                  </a:lnTo>
                  <a:lnTo>
                    <a:pt x="38" y="9"/>
                  </a:lnTo>
                  <a:lnTo>
                    <a:pt x="40" y="15"/>
                  </a:lnTo>
                  <a:lnTo>
                    <a:pt x="40" y="21"/>
                  </a:lnTo>
                  <a:lnTo>
                    <a:pt x="40" y="23"/>
                  </a:lnTo>
                  <a:lnTo>
                    <a:pt x="8" y="23"/>
                  </a:lnTo>
                  <a:lnTo>
                    <a:pt x="10" y="29"/>
                  </a:lnTo>
                  <a:lnTo>
                    <a:pt x="12" y="35"/>
                  </a:lnTo>
                  <a:lnTo>
                    <a:pt x="16" y="37"/>
                  </a:lnTo>
                  <a:lnTo>
                    <a:pt x="22" y="39"/>
                  </a:lnTo>
                  <a:lnTo>
                    <a:pt x="26" y="37"/>
                  </a:lnTo>
                  <a:lnTo>
                    <a:pt x="28" y="37"/>
                  </a:lnTo>
                  <a:lnTo>
                    <a:pt x="30" y="33"/>
                  </a:lnTo>
                  <a:lnTo>
                    <a:pt x="32" y="29"/>
                  </a:lnTo>
                  <a:lnTo>
                    <a:pt x="40" y="31"/>
                  </a:lnTo>
                  <a:lnTo>
                    <a:pt x="38" y="37"/>
                  </a:lnTo>
                  <a:lnTo>
                    <a:pt x="34" y="41"/>
                  </a:lnTo>
                  <a:lnTo>
                    <a:pt x="28" y="43"/>
                  </a:lnTo>
                  <a:lnTo>
                    <a:pt x="22" y="45"/>
                  </a:lnTo>
                  <a:lnTo>
                    <a:pt x="16" y="43"/>
                  </a:lnTo>
                  <a:lnTo>
                    <a:pt x="10" y="41"/>
                  </a:lnTo>
                  <a:lnTo>
                    <a:pt x="6" y="39"/>
                  </a:lnTo>
                  <a:lnTo>
                    <a:pt x="4" y="35"/>
                  </a:lnTo>
                  <a:lnTo>
                    <a:pt x="2" y="29"/>
                  </a:lnTo>
                  <a:lnTo>
                    <a:pt x="0" y="23"/>
                  </a:lnTo>
                  <a:lnTo>
                    <a:pt x="2" y="15"/>
                  </a:lnTo>
                  <a:lnTo>
                    <a:pt x="4" y="11"/>
                  </a:lnTo>
                  <a:lnTo>
                    <a:pt x="6" y="5"/>
                  </a:lnTo>
                  <a:lnTo>
                    <a:pt x="10" y="3"/>
                  </a:lnTo>
                  <a:lnTo>
                    <a:pt x="16"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7"/>
            <p:cNvSpPr>
              <a:spLocks/>
            </p:cNvSpPr>
            <p:nvPr/>
          </p:nvSpPr>
          <p:spPr bwMode="auto">
            <a:xfrm>
              <a:off x="2649538" y="2617788"/>
              <a:ext cx="53975" cy="71438"/>
            </a:xfrm>
            <a:custGeom>
              <a:avLst/>
              <a:gdLst>
                <a:gd name="T0" fmla="*/ 16 w 34"/>
                <a:gd name="T1" fmla="*/ 0 h 45"/>
                <a:gd name="T2" fmla="*/ 22 w 34"/>
                <a:gd name="T3" fmla="*/ 0 h 45"/>
                <a:gd name="T4" fmla="*/ 26 w 34"/>
                <a:gd name="T5" fmla="*/ 1 h 45"/>
                <a:gd name="T6" fmla="*/ 28 w 34"/>
                <a:gd name="T7" fmla="*/ 3 h 45"/>
                <a:gd name="T8" fmla="*/ 30 w 34"/>
                <a:gd name="T9" fmla="*/ 5 h 45"/>
                <a:gd name="T10" fmla="*/ 32 w 34"/>
                <a:gd name="T11" fmla="*/ 7 h 45"/>
                <a:gd name="T12" fmla="*/ 34 w 34"/>
                <a:gd name="T13" fmla="*/ 11 h 45"/>
                <a:gd name="T14" fmla="*/ 26 w 34"/>
                <a:gd name="T15" fmla="*/ 13 h 45"/>
                <a:gd name="T16" fmla="*/ 26 w 34"/>
                <a:gd name="T17" fmla="*/ 9 h 45"/>
                <a:gd name="T18" fmla="*/ 24 w 34"/>
                <a:gd name="T19" fmla="*/ 7 h 45"/>
                <a:gd name="T20" fmla="*/ 20 w 34"/>
                <a:gd name="T21" fmla="*/ 5 h 45"/>
                <a:gd name="T22" fmla="*/ 16 w 34"/>
                <a:gd name="T23" fmla="*/ 5 h 45"/>
                <a:gd name="T24" fmla="*/ 12 w 34"/>
                <a:gd name="T25" fmla="*/ 5 h 45"/>
                <a:gd name="T26" fmla="*/ 10 w 34"/>
                <a:gd name="T27" fmla="*/ 7 h 45"/>
                <a:gd name="T28" fmla="*/ 8 w 34"/>
                <a:gd name="T29" fmla="*/ 9 h 45"/>
                <a:gd name="T30" fmla="*/ 8 w 34"/>
                <a:gd name="T31" fmla="*/ 11 h 45"/>
                <a:gd name="T32" fmla="*/ 8 w 34"/>
                <a:gd name="T33" fmla="*/ 13 h 45"/>
                <a:gd name="T34" fmla="*/ 12 w 34"/>
                <a:gd name="T35" fmla="*/ 15 h 45"/>
                <a:gd name="T36" fmla="*/ 14 w 34"/>
                <a:gd name="T37" fmla="*/ 17 h 45"/>
                <a:gd name="T38" fmla="*/ 18 w 34"/>
                <a:gd name="T39" fmla="*/ 17 h 45"/>
                <a:gd name="T40" fmla="*/ 24 w 34"/>
                <a:gd name="T41" fmla="*/ 19 h 45"/>
                <a:gd name="T42" fmla="*/ 28 w 34"/>
                <a:gd name="T43" fmla="*/ 21 h 45"/>
                <a:gd name="T44" fmla="*/ 32 w 34"/>
                <a:gd name="T45" fmla="*/ 23 h 45"/>
                <a:gd name="T46" fmla="*/ 34 w 34"/>
                <a:gd name="T47" fmla="*/ 25 h 45"/>
                <a:gd name="T48" fmla="*/ 34 w 34"/>
                <a:gd name="T49" fmla="*/ 27 h 45"/>
                <a:gd name="T50" fmla="*/ 34 w 34"/>
                <a:gd name="T51" fmla="*/ 31 h 45"/>
                <a:gd name="T52" fmla="*/ 34 w 34"/>
                <a:gd name="T53" fmla="*/ 35 h 45"/>
                <a:gd name="T54" fmla="*/ 32 w 34"/>
                <a:gd name="T55" fmla="*/ 37 h 45"/>
                <a:gd name="T56" fmla="*/ 30 w 34"/>
                <a:gd name="T57" fmla="*/ 41 h 45"/>
                <a:gd name="T58" fmla="*/ 26 w 34"/>
                <a:gd name="T59" fmla="*/ 43 h 45"/>
                <a:gd name="T60" fmla="*/ 22 w 34"/>
                <a:gd name="T61" fmla="*/ 43 h 45"/>
                <a:gd name="T62" fmla="*/ 18 w 34"/>
                <a:gd name="T63" fmla="*/ 45 h 45"/>
                <a:gd name="T64" fmla="*/ 10 w 34"/>
                <a:gd name="T65" fmla="*/ 43 h 45"/>
                <a:gd name="T66" fmla="*/ 4 w 34"/>
                <a:gd name="T67" fmla="*/ 41 h 45"/>
                <a:gd name="T68" fmla="*/ 2 w 34"/>
                <a:gd name="T69" fmla="*/ 37 h 45"/>
                <a:gd name="T70" fmla="*/ 0 w 34"/>
                <a:gd name="T71" fmla="*/ 31 h 45"/>
                <a:gd name="T72" fmla="*/ 6 w 34"/>
                <a:gd name="T73" fmla="*/ 29 h 45"/>
                <a:gd name="T74" fmla="*/ 8 w 34"/>
                <a:gd name="T75" fmla="*/ 33 h 45"/>
                <a:gd name="T76" fmla="*/ 10 w 34"/>
                <a:gd name="T77" fmla="*/ 37 h 45"/>
                <a:gd name="T78" fmla="*/ 14 w 34"/>
                <a:gd name="T79" fmla="*/ 37 h 45"/>
                <a:gd name="T80" fmla="*/ 18 w 34"/>
                <a:gd name="T81" fmla="*/ 39 h 45"/>
                <a:gd name="T82" fmla="*/ 22 w 34"/>
                <a:gd name="T83" fmla="*/ 37 h 45"/>
                <a:gd name="T84" fmla="*/ 26 w 34"/>
                <a:gd name="T85" fmla="*/ 37 h 45"/>
                <a:gd name="T86" fmla="*/ 26 w 34"/>
                <a:gd name="T87" fmla="*/ 35 h 45"/>
                <a:gd name="T88" fmla="*/ 28 w 34"/>
                <a:gd name="T89" fmla="*/ 31 h 45"/>
                <a:gd name="T90" fmla="*/ 26 w 34"/>
                <a:gd name="T91" fmla="*/ 29 h 45"/>
                <a:gd name="T92" fmla="*/ 26 w 34"/>
                <a:gd name="T93" fmla="*/ 27 h 45"/>
                <a:gd name="T94" fmla="*/ 22 w 34"/>
                <a:gd name="T95" fmla="*/ 27 h 45"/>
                <a:gd name="T96" fmla="*/ 18 w 34"/>
                <a:gd name="T97" fmla="*/ 25 h 45"/>
                <a:gd name="T98" fmla="*/ 12 w 34"/>
                <a:gd name="T99" fmla="*/ 23 h 45"/>
                <a:gd name="T100" fmla="*/ 6 w 34"/>
                <a:gd name="T101" fmla="*/ 21 h 45"/>
                <a:gd name="T102" fmla="*/ 4 w 34"/>
                <a:gd name="T103" fmla="*/ 19 h 45"/>
                <a:gd name="T104" fmla="*/ 2 w 34"/>
                <a:gd name="T105" fmla="*/ 17 h 45"/>
                <a:gd name="T106" fmla="*/ 0 w 34"/>
                <a:gd name="T107" fmla="*/ 15 h 45"/>
                <a:gd name="T108" fmla="*/ 0 w 34"/>
                <a:gd name="T109" fmla="*/ 11 h 45"/>
                <a:gd name="T110" fmla="*/ 2 w 34"/>
                <a:gd name="T111" fmla="*/ 7 h 45"/>
                <a:gd name="T112" fmla="*/ 6 w 34"/>
                <a:gd name="T113" fmla="*/ 3 h 45"/>
                <a:gd name="T114" fmla="*/ 10 w 34"/>
                <a:gd name="T115" fmla="*/ 1 h 45"/>
                <a:gd name="T116" fmla="*/ 16 w 34"/>
                <a:gd name="T1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45">
                  <a:moveTo>
                    <a:pt x="16" y="0"/>
                  </a:moveTo>
                  <a:lnTo>
                    <a:pt x="22" y="0"/>
                  </a:lnTo>
                  <a:lnTo>
                    <a:pt x="26" y="1"/>
                  </a:lnTo>
                  <a:lnTo>
                    <a:pt x="28" y="3"/>
                  </a:lnTo>
                  <a:lnTo>
                    <a:pt x="30" y="5"/>
                  </a:lnTo>
                  <a:lnTo>
                    <a:pt x="32" y="7"/>
                  </a:lnTo>
                  <a:lnTo>
                    <a:pt x="34" y="11"/>
                  </a:lnTo>
                  <a:lnTo>
                    <a:pt x="26" y="13"/>
                  </a:lnTo>
                  <a:lnTo>
                    <a:pt x="26" y="9"/>
                  </a:lnTo>
                  <a:lnTo>
                    <a:pt x="24" y="7"/>
                  </a:lnTo>
                  <a:lnTo>
                    <a:pt x="20" y="5"/>
                  </a:lnTo>
                  <a:lnTo>
                    <a:pt x="16" y="5"/>
                  </a:lnTo>
                  <a:lnTo>
                    <a:pt x="12" y="5"/>
                  </a:lnTo>
                  <a:lnTo>
                    <a:pt x="10" y="7"/>
                  </a:lnTo>
                  <a:lnTo>
                    <a:pt x="8" y="9"/>
                  </a:lnTo>
                  <a:lnTo>
                    <a:pt x="8" y="11"/>
                  </a:lnTo>
                  <a:lnTo>
                    <a:pt x="8" y="13"/>
                  </a:lnTo>
                  <a:lnTo>
                    <a:pt x="12" y="15"/>
                  </a:lnTo>
                  <a:lnTo>
                    <a:pt x="14" y="17"/>
                  </a:lnTo>
                  <a:lnTo>
                    <a:pt x="18" y="17"/>
                  </a:lnTo>
                  <a:lnTo>
                    <a:pt x="24" y="19"/>
                  </a:lnTo>
                  <a:lnTo>
                    <a:pt x="28" y="21"/>
                  </a:lnTo>
                  <a:lnTo>
                    <a:pt x="32" y="23"/>
                  </a:lnTo>
                  <a:lnTo>
                    <a:pt x="34" y="25"/>
                  </a:lnTo>
                  <a:lnTo>
                    <a:pt x="34" y="27"/>
                  </a:lnTo>
                  <a:lnTo>
                    <a:pt x="34" y="31"/>
                  </a:lnTo>
                  <a:lnTo>
                    <a:pt x="34" y="35"/>
                  </a:lnTo>
                  <a:lnTo>
                    <a:pt x="32" y="37"/>
                  </a:lnTo>
                  <a:lnTo>
                    <a:pt x="30" y="41"/>
                  </a:lnTo>
                  <a:lnTo>
                    <a:pt x="26" y="43"/>
                  </a:lnTo>
                  <a:lnTo>
                    <a:pt x="22" y="43"/>
                  </a:lnTo>
                  <a:lnTo>
                    <a:pt x="18" y="45"/>
                  </a:lnTo>
                  <a:lnTo>
                    <a:pt x="10" y="43"/>
                  </a:lnTo>
                  <a:lnTo>
                    <a:pt x="4" y="41"/>
                  </a:lnTo>
                  <a:lnTo>
                    <a:pt x="2" y="37"/>
                  </a:lnTo>
                  <a:lnTo>
                    <a:pt x="0" y="31"/>
                  </a:lnTo>
                  <a:lnTo>
                    <a:pt x="6" y="29"/>
                  </a:lnTo>
                  <a:lnTo>
                    <a:pt x="8" y="33"/>
                  </a:lnTo>
                  <a:lnTo>
                    <a:pt x="10" y="37"/>
                  </a:lnTo>
                  <a:lnTo>
                    <a:pt x="14" y="37"/>
                  </a:lnTo>
                  <a:lnTo>
                    <a:pt x="18" y="39"/>
                  </a:lnTo>
                  <a:lnTo>
                    <a:pt x="22" y="37"/>
                  </a:lnTo>
                  <a:lnTo>
                    <a:pt x="26" y="37"/>
                  </a:lnTo>
                  <a:lnTo>
                    <a:pt x="26" y="35"/>
                  </a:lnTo>
                  <a:lnTo>
                    <a:pt x="28" y="31"/>
                  </a:lnTo>
                  <a:lnTo>
                    <a:pt x="26" y="29"/>
                  </a:lnTo>
                  <a:lnTo>
                    <a:pt x="26" y="27"/>
                  </a:lnTo>
                  <a:lnTo>
                    <a:pt x="22" y="27"/>
                  </a:lnTo>
                  <a:lnTo>
                    <a:pt x="18" y="25"/>
                  </a:lnTo>
                  <a:lnTo>
                    <a:pt x="12" y="23"/>
                  </a:lnTo>
                  <a:lnTo>
                    <a:pt x="6" y="21"/>
                  </a:lnTo>
                  <a:lnTo>
                    <a:pt x="4" y="19"/>
                  </a:lnTo>
                  <a:lnTo>
                    <a:pt x="2" y="17"/>
                  </a:lnTo>
                  <a:lnTo>
                    <a:pt x="0" y="15"/>
                  </a:lnTo>
                  <a:lnTo>
                    <a:pt x="0" y="11"/>
                  </a:lnTo>
                  <a:lnTo>
                    <a:pt x="2" y="7"/>
                  </a:lnTo>
                  <a:lnTo>
                    <a:pt x="6" y="3"/>
                  </a:lnTo>
                  <a:lnTo>
                    <a:pt x="10" y="1"/>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8"/>
            <p:cNvSpPr>
              <a:spLocks/>
            </p:cNvSpPr>
            <p:nvPr/>
          </p:nvSpPr>
          <p:spPr bwMode="auto">
            <a:xfrm>
              <a:off x="2719388" y="2595563"/>
              <a:ext cx="33338" cy="90488"/>
            </a:xfrm>
            <a:custGeom>
              <a:avLst/>
              <a:gdLst>
                <a:gd name="T0" fmla="*/ 12 w 21"/>
                <a:gd name="T1" fmla="*/ 0 h 57"/>
                <a:gd name="T2" fmla="*/ 12 w 21"/>
                <a:gd name="T3" fmla="*/ 15 h 57"/>
                <a:gd name="T4" fmla="*/ 19 w 21"/>
                <a:gd name="T5" fmla="*/ 15 h 57"/>
                <a:gd name="T6" fmla="*/ 19 w 21"/>
                <a:gd name="T7" fmla="*/ 21 h 57"/>
                <a:gd name="T8" fmla="*/ 12 w 21"/>
                <a:gd name="T9" fmla="*/ 21 h 57"/>
                <a:gd name="T10" fmla="*/ 12 w 21"/>
                <a:gd name="T11" fmla="*/ 45 h 57"/>
                <a:gd name="T12" fmla="*/ 13 w 21"/>
                <a:gd name="T13" fmla="*/ 47 h 57"/>
                <a:gd name="T14" fmla="*/ 13 w 21"/>
                <a:gd name="T15" fmla="*/ 49 h 57"/>
                <a:gd name="T16" fmla="*/ 13 w 21"/>
                <a:gd name="T17" fmla="*/ 51 h 57"/>
                <a:gd name="T18" fmla="*/ 17 w 21"/>
                <a:gd name="T19" fmla="*/ 51 h 57"/>
                <a:gd name="T20" fmla="*/ 19 w 21"/>
                <a:gd name="T21" fmla="*/ 51 h 57"/>
                <a:gd name="T22" fmla="*/ 21 w 21"/>
                <a:gd name="T23" fmla="*/ 57 h 57"/>
                <a:gd name="T24" fmla="*/ 15 w 21"/>
                <a:gd name="T25" fmla="*/ 57 h 57"/>
                <a:gd name="T26" fmla="*/ 12 w 21"/>
                <a:gd name="T27" fmla="*/ 57 h 57"/>
                <a:gd name="T28" fmla="*/ 10 w 21"/>
                <a:gd name="T29" fmla="*/ 57 h 57"/>
                <a:gd name="T30" fmla="*/ 8 w 21"/>
                <a:gd name="T31" fmla="*/ 55 h 57"/>
                <a:gd name="T32" fmla="*/ 6 w 21"/>
                <a:gd name="T33" fmla="*/ 53 h 57"/>
                <a:gd name="T34" fmla="*/ 6 w 21"/>
                <a:gd name="T35" fmla="*/ 51 h 57"/>
                <a:gd name="T36" fmla="*/ 6 w 21"/>
                <a:gd name="T37" fmla="*/ 45 h 57"/>
                <a:gd name="T38" fmla="*/ 6 w 21"/>
                <a:gd name="T39" fmla="*/ 21 h 57"/>
                <a:gd name="T40" fmla="*/ 0 w 21"/>
                <a:gd name="T41" fmla="*/ 21 h 57"/>
                <a:gd name="T42" fmla="*/ 0 w 21"/>
                <a:gd name="T43" fmla="*/ 15 h 57"/>
                <a:gd name="T44" fmla="*/ 6 w 21"/>
                <a:gd name="T45" fmla="*/ 15 h 57"/>
                <a:gd name="T46" fmla="*/ 6 w 21"/>
                <a:gd name="T47" fmla="*/ 4 h 57"/>
                <a:gd name="T48" fmla="*/ 12 w 21"/>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57">
                  <a:moveTo>
                    <a:pt x="12" y="0"/>
                  </a:moveTo>
                  <a:lnTo>
                    <a:pt x="12" y="15"/>
                  </a:lnTo>
                  <a:lnTo>
                    <a:pt x="19" y="15"/>
                  </a:lnTo>
                  <a:lnTo>
                    <a:pt x="19" y="21"/>
                  </a:lnTo>
                  <a:lnTo>
                    <a:pt x="12" y="21"/>
                  </a:lnTo>
                  <a:lnTo>
                    <a:pt x="12" y="45"/>
                  </a:lnTo>
                  <a:lnTo>
                    <a:pt x="13" y="47"/>
                  </a:lnTo>
                  <a:lnTo>
                    <a:pt x="13" y="49"/>
                  </a:lnTo>
                  <a:lnTo>
                    <a:pt x="13" y="51"/>
                  </a:lnTo>
                  <a:lnTo>
                    <a:pt x="17" y="51"/>
                  </a:lnTo>
                  <a:lnTo>
                    <a:pt x="19" y="51"/>
                  </a:lnTo>
                  <a:lnTo>
                    <a:pt x="21" y="57"/>
                  </a:lnTo>
                  <a:lnTo>
                    <a:pt x="15" y="57"/>
                  </a:lnTo>
                  <a:lnTo>
                    <a:pt x="12" y="57"/>
                  </a:lnTo>
                  <a:lnTo>
                    <a:pt x="10" y="57"/>
                  </a:lnTo>
                  <a:lnTo>
                    <a:pt x="8" y="55"/>
                  </a:lnTo>
                  <a:lnTo>
                    <a:pt x="6" y="53"/>
                  </a:lnTo>
                  <a:lnTo>
                    <a:pt x="6" y="51"/>
                  </a:lnTo>
                  <a:lnTo>
                    <a:pt x="6" y="45"/>
                  </a:lnTo>
                  <a:lnTo>
                    <a:pt x="6" y="21"/>
                  </a:lnTo>
                  <a:lnTo>
                    <a:pt x="0" y="21"/>
                  </a:lnTo>
                  <a:lnTo>
                    <a:pt x="0" y="15"/>
                  </a:lnTo>
                  <a:lnTo>
                    <a:pt x="6" y="15"/>
                  </a:lnTo>
                  <a:lnTo>
                    <a:pt x="6" y="4"/>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69"/>
            <p:cNvSpPr>
              <a:spLocks noEditPoints="1"/>
            </p:cNvSpPr>
            <p:nvPr/>
          </p:nvSpPr>
          <p:spPr bwMode="auto">
            <a:xfrm>
              <a:off x="2765426" y="2617788"/>
              <a:ext cx="63500" cy="71438"/>
            </a:xfrm>
            <a:custGeom>
              <a:avLst/>
              <a:gdLst>
                <a:gd name="T0" fmla="*/ 30 w 40"/>
                <a:gd name="T1" fmla="*/ 21 h 45"/>
                <a:gd name="T2" fmla="*/ 24 w 40"/>
                <a:gd name="T3" fmla="*/ 23 h 45"/>
                <a:gd name="T4" fmla="*/ 18 w 40"/>
                <a:gd name="T5" fmla="*/ 25 h 45"/>
                <a:gd name="T6" fmla="*/ 14 w 40"/>
                <a:gd name="T7" fmla="*/ 25 h 45"/>
                <a:gd name="T8" fmla="*/ 12 w 40"/>
                <a:gd name="T9" fmla="*/ 27 h 45"/>
                <a:gd name="T10" fmla="*/ 8 w 40"/>
                <a:gd name="T11" fmla="*/ 29 h 45"/>
                <a:gd name="T12" fmla="*/ 8 w 40"/>
                <a:gd name="T13" fmla="*/ 31 h 45"/>
                <a:gd name="T14" fmla="*/ 8 w 40"/>
                <a:gd name="T15" fmla="*/ 35 h 45"/>
                <a:gd name="T16" fmla="*/ 10 w 40"/>
                <a:gd name="T17" fmla="*/ 37 h 45"/>
                <a:gd name="T18" fmla="*/ 12 w 40"/>
                <a:gd name="T19" fmla="*/ 39 h 45"/>
                <a:gd name="T20" fmla="*/ 16 w 40"/>
                <a:gd name="T21" fmla="*/ 39 h 45"/>
                <a:gd name="T22" fmla="*/ 20 w 40"/>
                <a:gd name="T23" fmla="*/ 39 h 45"/>
                <a:gd name="T24" fmla="*/ 24 w 40"/>
                <a:gd name="T25" fmla="*/ 37 h 45"/>
                <a:gd name="T26" fmla="*/ 26 w 40"/>
                <a:gd name="T27" fmla="*/ 35 h 45"/>
                <a:gd name="T28" fmla="*/ 28 w 40"/>
                <a:gd name="T29" fmla="*/ 31 h 45"/>
                <a:gd name="T30" fmla="*/ 30 w 40"/>
                <a:gd name="T31" fmla="*/ 29 h 45"/>
                <a:gd name="T32" fmla="*/ 30 w 40"/>
                <a:gd name="T33" fmla="*/ 25 h 45"/>
                <a:gd name="T34" fmla="*/ 30 w 40"/>
                <a:gd name="T35" fmla="*/ 21 h 45"/>
                <a:gd name="T36" fmla="*/ 20 w 40"/>
                <a:gd name="T37" fmla="*/ 0 h 45"/>
                <a:gd name="T38" fmla="*/ 26 w 40"/>
                <a:gd name="T39" fmla="*/ 0 h 45"/>
                <a:gd name="T40" fmla="*/ 30 w 40"/>
                <a:gd name="T41" fmla="*/ 1 h 45"/>
                <a:gd name="T42" fmla="*/ 32 w 40"/>
                <a:gd name="T43" fmla="*/ 3 h 45"/>
                <a:gd name="T44" fmla="*/ 34 w 40"/>
                <a:gd name="T45" fmla="*/ 5 h 45"/>
                <a:gd name="T46" fmla="*/ 36 w 40"/>
                <a:gd name="T47" fmla="*/ 7 h 45"/>
                <a:gd name="T48" fmla="*/ 36 w 40"/>
                <a:gd name="T49" fmla="*/ 9 h 45"/>
                <a:gd name="T50" fmla="*/ 36 w 40"/>
                <a:gd name="T51" fmla="*/ 11 h 45"/>
                <a:gd name="T52" fmla="*/ 36 w 40"/>
                <a:gd name="T53" fmla="*/ 15 h 45"/>
                <a:gd name="T54" fmla="*/ 36 w 40"/>
                <a:gd name="T55" fmla="*/ 25 h 45"/>
                <a:gd name="T56" fmla="*/ 38 w 40"/>
                <a:gd name="T57" fmla="*/ 33 h 45"/>
                <a:gd name="T58" fmla="*/ 38 w 40"/>
                <a:gd name="T59" fmla="*/ 39 h 45"/>
                <a:gd name="T60" fmla="*/ 40 w 40"/>
                <a:gd name="T61" fmla="*/ 43 h 45"/>
                <a:gd name="T62" fmla="*/ 32 w 40"/>
                <a:gd name="T63" fmla="*/ 43 h 45"/>
                <a:gd name="T64" fmla="*/ 30 w 40"/>
                <a:gd name="T65" fmla="*/ 39 h 45"/>
                <a:gd name="T66" fmla="*/ 26 w 40"/>
                <a:gd name="T67" fmla="*/ 41 h 45"/>
                <a:gd name="T68" fmla="*/ 22 w 40"/>
                <a:gd name="T69" fmla="*/ 43 h 45"/>
                <a:gd name="T70" fmla="*/ 14 w 40"/>
                <a:gd name="T71" fmla="*/ 45 h 45"/>
                <a:gd name="T72" fmla="*/ 8 w 40"/>
                <a:gd name="T73" fmla="*/ 43 h 45"/>
                <a:gd name="T74" fmla="*/ 4 w 40"/>
                <a:gd name="T75" fmla="*/ 41 h 45"/>
                <a:gd name="T76" fmla="*/ 0 w 40"/>
                <a:gd name="T77" fmla="*/ 37 h 45"/>
                <a:gd name="T78" fmla="*/ 0 w 40"/>
                <a:gd name="T79" fmla="*/ 33 h 45"/>
                <a:gd name="T80" fmla="*/ 2 w 40"/>
                <a:gd name="T81" fmla="*/ 27 h 45"/>
                <a:gd name="T82" fmla="*/ 6 w 40"/>
                <a:gd name="T83" fmla="*/ 23 h 45"/>
                <a:gd name="T84" fmla="*/ 10 w 40"/>
                <a:gd name="T85" fmla="*/ 19 h 45"/>
                <a:gd name="T86" fmla="*/ 12 w 40"/>
                <a:gd name="T87" fmla="*/ 19 h 45"/>
                <a:gd name="T88" fmla="*/ 16 w 40"/>
                <a:gd name="T89" fmla="*/ 19 h 45"/>
                <a:gd name="T90" fmla="*/ 24 w 40"/>
                <a:gd name="T91" fmla="*/ 17 h 45"/>
                <a:gd name="T92" fmla="*/ 30 w 40"/>
                <a:gd name="T93" fmla="*/ 17 h 45"/>
                <a:gd name="T94" fmla="*/ 30 w 40"/>
                <a:gd name="T95" fmla="*/ 15 h 45"/>
                <a:gd name="T96" fmla="*/ 30 w 40"/>
                <a:gd name="T97" fmla="*/ 11 h 45"/>
                <a:gd name="T98" fmla="*/ 28 w 40"/>
                <a:gd name="T99" fmla="*/ 9 h 45"/>
                <a:gd name="T100" fmla="*/ 24 w 40"/>
                <a:gd name="T101" fmla="*/ 7 h 45"/>
                <a:gd name="T102" fmla="*/ 20 w 40"/>
                <a:gd name="T103" fmla="*/ 5 h 45"/>
                <a:gd name="T104" fmla="*/ 14 w 40"/>
                <a:gd name="T105" fmla="*/ 5 h 45"/>
                <a:gd name="T106" fmla="*/ 12 w 40"/>
                <a:gd name="T107" fmla="*/ 7 h 45"/>
                <a:gd name="T108" fmla="*/ 10 w 40"/>
                <a:gd name="T109" fmla="*/ 9 h 45"/>
                <a:gd name="T110" fmla="*/ 8 w 40"/>
                <a:gd name="T111" fmla="*/ 13 h 45"/>
                <a:gd name="T112" fmla="*/ 2 w 40"/>
                <a:gd name="T113" fmla="*/ 13 h 45"/>
                <a:gd name="T114" fmla="*/ 2 w 40"/>
                <a:gd name="T115" fmla="*/ 9 h 45"/>
                <a:gd name="T116" fmla="*/ 4 w 40"/>
                <a:gd name="T117" fmla="*/ 5 h 45"/>
                <a:gd name="T118" fmla="*/ 8 w 40"/>
                <a:gd name="T119" fmla="*/ 3 h 45"/>
                <a:gd name="T120" fmla="*/ 10 w 40"/>
                <a:gd name="T121" fmla="*/ 1 h 45"/>
                <a:gd name="T122" fmla="*/ 16 w 40"/>
                <a:gd name="T123" fmla="*/ 0 h 45"/>
                <a:gd name="T124" fmla="*/ 20 w 40"/>
                <a:gd name="T1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5">
                  <a:moveTo>
                    <a:pt x="30" y="21"/>
                  </a:moveTo>
                  <a:lnTo>
                    <a:pt x="24" y="23"/>
                  </a:lnTo>
                  <a:lnTo>
                    <a:pt x="18" y="25"/>
                  </a:lnTo>
                  <a:lnTo>
                    <a:pt x="14" y="25"/>
                  </a:lnTo>
                  <a:lnTo>
                    <a:pt x="12" y="27"/>
                  </a:lnTo>
                  <a:lnTo>
                    <a:pt x="8" y="29"/>
                  </a:lnTo>
                  <a:lnTo>
                    <a:pt x="8" y="31"/>
                  </a:lnTo>
                  <a:lnTo>
                    <a:pt x="8" y="35"/>
                  </a:lnTo>
                  <a:lnTo>
                    <a:pt x="10" y="37"/>
                  </a:lnTo>
                  <a:lnTo>
                    <a:pt x="12" y="39"/>
                  </a:lnTo>
                  <a:lnTo>
                    <a:pt x="16" y="39"/>
                  </a:lnTo>
                  <a:lnTo>
                    <a:pt x="20" y="39"/>
                  </a:lnTo>
                  <a:lnTo>
                    <a:pt x="24" y="37"/>
                  </a:lnTo>
                  <a:lnTo>
                    <a:pt x="26" y="35"/>
                  </a:lnTo>
                  <a:lnTo>
                    <a:pt x="28" y="31"/>
                  </a:lnTo>
                  <a:lnTo>
                    <a:pt x="30" y="29"/>
                  </a:lnTo>
                  <a:lnTo>
                    <a:pt x="30" y="25"/>
                  </a:lnTo>
                  <a:lnTo>
                    <a:pt x="30" y="21"/>
                  </a:lnTo>
                  <a:close/>
                  <a:moveTo>
                    <a:pt x="20" y="0"/>
                  </a:moveTo>
                  <a:lnTo>
                    <a:pt x="26" y="0"/>
                  </a:lnTo>
                  <a:lnTo>
                    <a:pt x="30" y="1"/>
                  </a:lnTo>
                  <a:lnTo>
                    <a:pt x="32" y="3"/>
                  </a:lnTo>
                  <a:lnTo>
                    <a:pt x="34" y="5"/>
                  </a:lnTo>
                  <a:lnTo>
                    <a:pt x="36" y="7"/>
                  </a:lnTo>
                  <a:lnTo>
                    <a:pt x="36" y="9"/>
                  </a:lnTo>
                  <a:lnTo>
                    <a:pt x="36" y="11"/>
                  </a:lnTo>
                  <a:lnTo>
                    <a:pt x="36" y="15"/>
                  </a:lnTo>
                  <a:lnTo>
                    <a:pt x="36" y="25"/>
                  </a:lnTo>
                  <a:lnTo>
                    <a:pt x="38" y="33"/>
                  </a:lnTo>
                  <a:lnTo>
                    <a:pt x="38" y="39"/>
                  </a:lnTo>
                  <a:lnTo>
                    <a:pt x="40" y="43"/>
                  </a:lnTo>
                  <a:lnTo>
                    <a:pt x="32" y="43"/>
                  </a:lnTo>
                  <a:lnTo>
                    <a:pt x="30" y="39"/>
                  </a:lnTo>
                  <a:lnTo>
                    <a:pt x="26" y="41"/>
                  </a:lnTo>
                  <a:lnTo>
                    <a:pt x="22" y="43"/>
                  </a:lnTo>
                  <a:lnTo>
                    <a:pt x="14" y="45"/>
                  </a:lnTo>
                  <a:lnTo>
                    <a:pt x="8" y="43"/>
                  </a:lnTo>
                  <a:lnTo>
                    <a:pt x="4" y="41"/>
                  </a:lnTo>
                  <a:lnTo>
                    <a:pt x="0" y="37"/>
                  </a:lnTo>
                  <a:lnTo>
                    <a:pt x="0" y="33"/>
                  </a:lnTo>
                  <a:lnTo>
                    <a:pt x="2" y="27"/>
                  </a:lnTo>
                  <a:lnTo>
                    <a:pt x="6" y="23"/>
                  </a:lnTo>
                  <a:lnTo>
                    <a:pt x="10" y="19"/>
                  </a:lnTo>
                  <a:lnTo>
                    <a:pt x="12" y="19"/>
                  </a:lnTo>
                  <a:lnTo>
                    <a:pt x="16" y="19"/>
                  </a:lnTo>
                  <a:lnTo>
                    <a:pt x="24" y="17"/>
                  </a:lnTo>
                  <a:lnTo>
                    <a:pt x="30" y="17"/>
                  </a:lnTo>
                  <a:lnTo>
                    <a:pt x="30" y="15"/>
                  </a:lnTo>
                  <a:lnTo>
                    <a:pt x="30" y="11"/>
                  </a:lnTo>
                  <a:lnTo>
                    <a:pt x="28" y="9"/>
                  </a:lnTo>
                  <a:lnTo>
                    <a:pt x="24" y="7"/>
                  </a:lnTo>
                  <a:lnTo>
                    <a:pt x="20" y="5"/>
                  </a:lnTo>
                  <a:lnTo>
                    <a:pt x="14" y="5"/>
                  </a:lnTo>
                  <a:lnTo>
                    <a:pt x="12" y="7"/>
                  </a:lnTo>
                  <a:lnTo>
                    <a:pt x="10" y="9"/>
                  </a:lnTo>
                  <a:lnTo>
                    <a:pt x="8" y="13"/>
                  </a:lnTo>
                  <a:lnTo>
                    <a:pt x="2" y="13"/>
                  </a:lnTo>
                  <a:lnTo>
                    <a:pt x="2" y="9"/>
                  </a:lnTo>
                  <a:lnTo>
                    <a:pt x="4" y="5"/>
                  </a:lnTo>
                  <a:lnTo>
                    <a:pt x="8" y="3"/>
                  </a:lnTo>
                  <a:lnTo>
                    <a:pt x="10" y="1"/>
                  </a:lnTo>
                  <a:lnTo>
                    <a:pt x="16"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70"/>
            <p:cNvSpPr>
              <a:spLocks/>
            </p:cNvSpPr>
            <p:nvPr/>
          </p:nvSpPr>
          <p:spPr bwMode="auto">
            <a:xfrm>
              <a:off x="2849563" y="2619375"/>
              <a:ext cx="53975" cy="69850"/>
            </a:xfrm>
            <a:custGeom>
              <a:avLst/>
              <a:gdLst>
                <a:gd name="T0" fmla="*/ 0 w 34"/>
                <a:gd name="T1" fmla="*/ 0 h 44"/>
                <a:gd name="T2" fmla="*/ 6 w 34"/>
                <a:gd name="T3" fmla="*/ 0 h 44"/>
                <a:gd name="T4" fmla="*/ 6 w 34"/>
                <a:gd name="T5" fmla="*/ 24 h 44"/>
                <a:gd name="T6" fmla="*/ 6 w 34"/>
                <a:gd name="T7" fmla="*/ 28 h 44"/>
                <a:gd name="T8" fmla="*/ 6 w 34"/>
                <a:gd name="T9" fmla="*/ 30 h 44"/>
                <a:gd name="T10" fmla="*/ 8 w 34"/>
                <a:gd name="T11" fmla="*/ 34 h 44"/>
                <a:gd name="T12" fmla="*/ 10 w 34"/>
                <a:gd name="T13" fmla="*/ 36 h 44"/>
                <a:gd name="T14" fmla="*/ 12 w 34"/>
                <a:gd name="T15" fmla="*/ 36 h 44"/>
                <a:gd name="T16" fmla="*/ 16 w 34"/>
                <a:gd name="T17" fmla="*/ 38 h 44"/>
                <a:gd name="T18" fmla="*/ 18 w 34"/>
                <a:gd name="T19" fmla="*/ 36 h 44"/>
                <a:gd name="T20" fmla="*/ 22 w 34"/>
                <a:gd name="T21" fmla="*/ 36 h 44"/>
                <a:gd name="T22" fmla="*/ 24 w 34"/>
                <a:gd name="T23" fmla="*/ 34 h 44"/>
                <a:gd name="T24" fmla="*/ 26 w 34"/>
                <a:gd name="T25" fmla="*/ 30 h 44"/>
                <a:gd name="T26" fmla="*/ 26 w 34"/>
                <a:gd name="T27" fmla="*/ 28 h 44"/>
                <a:gd name="T28" fmla="*/ 26 w 34"/>
                <a:gd name="T29" fmla="*/ 22 h 44"/>
                <a:gd name="T30" fmla="*/ 26 w 34"/>
                <a:gd name="T31" fmla="*/ 0 h 44"/>
                <a:gd name="T32" fmla="*/ 34 w 34"/>
                <a:gd name="T33" fmla="*/ 0 h 44"/>
                <a:gd name="T34" fmla="*/ 34 w 34"/>
                <a:gd name="T35" fmla="*/ 42 h 44"/>
                <a:gd name="T36" fmla="*/ 28 w 34"/>
                <a:gd name="T37" fmla="*/ 42 h 44"/>
                <a:gd name="T38" fmla="*/ 28 w 34"/>
                <a:gd name="T39" fmla="*/ 36 h 44"/>
                <a:gd name="T40" fmla="*/ 24 w 34"/>
                <a:gd name="T41" fmla="*/ 40 h 44"/>
                <a:gd name="T42" fmla="*/ 18 w 34"/>
                <a:gd name="T43" fmla="*/ 42 h 44"/>
                <a:gd name="T44" fmla="*/ 14 w 34"/>
                <a:gd name="T45" fmla="*/ 44 h 44"/>
                <a:gd name="T46" fmla="*/ 6 w 34"/>
                <a:gd name="T47" fmla="*/ 42 h 44"/>
                <a:gd name="T48" fmla="*/ 4 w 34"/>
                <a:gd name="T49" fmla="*/ 40 h 44"/>
                <a:gd name="T50" fmla="*/ 2 w 34"/>
                <a:gd name="T51" fmla="*/ 38 h 44"/>
                <a:gd name="T52" fmla="*/ 0 w 34"/>
                <a:gd name="T53" fmla="*/ 32 h 44"/>
                <a:gd name="T54" fmla="*/ 0 w 34"/>
                <a:gd name="T55" fmla="*/ 30 h 44"/>
                <a:gd name="T56" fmla="*/ 0 w 34"/>
                <a:gd name="T57" fmla="*/ 26 h 44"/>
                <a:gd name="T58" fmla="*/ 0 w 34"/>
                <a:gd name="T5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4">
                  <a:moveTo>
                    <a:pt x="0" y="0"/>
                  </a:moveTo>
                  <a:lnTo>
                    <a:pt x="6" y="0"/>
                  </a:lnTo>
                  <a:lnTo>
                    <a:pt x="6" y="24"/>
                  </a:lnTo>
                  <a:lnTo>
                    <a:pt x="6" y="28"/>
                  </a:lnTo>
                  <a:lnTo>
                    <a:pt x="6" y="30"/>
                  </a:lnTo>
                  <a:lnTo>
                    <a:pt x="8" y="34"/>
                  </a:lnTo>
                  <a:lnTo>
                    <a:pt x="10" y="36"/>
                  </a:lnTo>
                  <a:lnTo>
                    <a:pt x="12" y="36"/>
                  </a:lnTo>
                  <a:lnTo>
                    <a:pt x="16" y="38"/>
                  </a:lnTo>
                  <a:lnTo>
                    <a:pt x="18" y="36"/>
                  </a:lnTo>
                  <a:lnTo>
                    <a:pt x="22" y="36"/>
                  </a:lnTo>
                  <a:lnTo>
                    <a:pt x="24" y="34"/>
                  </a:lnTo>
                  <a:lnTo>
                    <a:pt x="26" y="30"/>
                  </a:lnTo>
                  <a:lnTo>
                    <a:pt x="26" y="28"/>
                  </a:lnTo>
                  <a:lnTo>
                    <a:pt x="26" y="22"/>
                  </a:lnTo>
                  <a:lnTo>
                    <a:pt x="26" y="0"/>
                  </a:lnTo>
                  <a:lnTo>
                    <a:pt x="34" y="0"/>
                  </a:lnTo>
                  <a:lnTo>
                    <a:pt x="34" y="42"/>
                  </a:lnTo>
                  <a:lnTo>
                    <a:pt x="28" y="42"/>
                  </a:lnTo>
                  <a:lnTo>
                    <a:pt x="28" y="36"/>
                  </a:lnTo>
                  <a:lnTo>
                    <a:pt x="24" y="40"/>
                  </a:lnTo>
                  <a:lnTo>
                    <a:pt x="18" y="42"/>
                  </a:lnTo>
                  <a:lnTo>
                    <a:pt x="14" y="44"/>
                  </a:lnTo>
                  <a:lnTo>
                    <a:pt x="6" y="42"/>
                  </a:lnTo>
                  <a:lnTo>
                    <a:pt x="4" y="40"/>
                  </a:lnTo>
                  <a:lnTo>
                    <a:pt x="2" y="38"/>
                  </a:lnTo>
                  <a:lnTo>
                    <a:pt x="0" y="32"/>
                  </a:lnTo>
                  <a:lnTo>
                    <a:pt x="0" y="30"/>
                  </a:lnTo>
                  <a:lnTo>
                    <a:pt x="0" y="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71"/>
            <p:cNvSpPr>
              <a:spLocks/>
            </p:cNvSpPr>
            <p:nvPr/>
          </p:nvSpPr>
          <p:spPr bwMode="auto">
            <a:xfrm>
              <a:off x="2928938" y="2617788"/>
              <a:ext cx="36513" cy="68263"/>
            </a:xfrm>
            <a:custGeom>
              <a:avLst/>
              <a:gdLst>
                <a:gd name="T0" fmla="*/ 15 w 23"/>
                <a:gd name="T1" fmla="*/ 0 h 43"/>
                <a:gd name="T2" fmla="*/ 19 w 23"/>
                <a:gd name="T3" fmla="*/ 1 h 43"/>
                <a:gd name="T4" fmla="*/ 23 w 23"/>
                <a:gd name="T5" fmla="*/ 1 h 43"/>
                <a:gd name="T6" fmla="*/ 19 w 23"/>
                <a:gd name="T7" fmla="*/ 9 h 43"/>
                <a:gd name="T8" fmla="*/ 15 w 23"/>
                <a:gd name="T9" fmla="*/ 7 h 43"/>
                <a:gd name="T10" fmla="*/ 11 w 23"/>
                <a:gd name="T11" fmla="*/ 9 h 43"/>
                <a:gd name="T12" fmla="*/ 9 w 23"/>
                <a:gd name="T13" fmla="*/ 11 h 43"/>
                <a:gd name="T14" fmla="*/ 7 w 23"/>
                <a:gd name="T15" fmla="*/ 13 h 43"/>
                <a:gd name="T16" fmla="*/ 7 w 23"/>
                <a:gd name="T17" fmla="*/ 21 h 43"/>
                <a:gd name="T18" fmla="*/ 7 w 23"/>
                <a:gd name="T19" fmla="*/ 43 h 43"/>
                <a:gd name="T20" fmla="*/ 0 w 23"/>
                <a:gd name="T21" fmla="*/ 43 h 43"/>
                <a:gd name="T22" fmla="*/ 0 w 23"/>
                <a:gd name="T23" fmla="*/ 1 h 43"/>
                <a:gd name="T24" fmla="*/ 5 w 23"/>
                <a:gd name="T25" fmla="*/ 1 h 43"/>
                <a:gd name="T26" fmla="*/ 5 w 23"/>
                <a:gd name="T27" fmla="*/ 7 h 43"/>
                <a:gd name="T28" fmla="*/ 7 w 23"/>
                <a:gd name="T29" fmla="*/ 3 h 43"/>
                <a:gd name="T30" fmla="*/ 11 w 23"/>
                <a:gd name="T31" fmla="*/ 1 h 43"/>
                <a:gd name="T32" fmla="*/ 15 w 2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3">
                  <a:moveTo>
                    <a:pt x="15" y="0"/>
                  </a:moveTo>
                  <a:lnTo>
                    <a:pt x="19" y="1"/>
                  </a:lnTo>
                  <a:lnTo>
                    <a:pt x="23" y="1"/>
                  </a:lnTo>
                  <a:lnTo>
                    <a:pt x="19" y="9"/>
                  </a:lnTo>
                  <a:lnTo>
                    <a:pt x="15" y="7"/>
                  </a:lnTo>
                  <a:lnTo>
                    <a:pt x="11" y="9"/>
                  </a:lnTo>
                  <a:lnTo>
                    <a:pt x="9" y="11"/>
                  </a:lnTo>
                  <a:lnTo>
                    <a:pt x="7" y="13"/>
                  </a:lnTo>
                  <a:lnTo>
                    <a:pt x="7" y="21"/>
                  </a:lnTo>
                  <a:lnTo>
                    <a:pt x="7" y="43"/>
                  </a:lnTo>
                  <a:lnTo>
                    <a:pt x="0" y="43"/>
                  </a:lnTo>
                  <a:lnTo>
                    <a:pt x="0" y="1"/>
                  </a:lnTo>
                  <a:lnTo>
                    <a:pt x="5" y="1"/>
                  </a:lnTo>
                  <a:lnTo>
                    <a:pt x="5" y="7"/>
                  </a:lnTo>
                  <a:lnTo>
                    <a:pt x="7" y="3"/>
                  </a:lnTo>
                  <a:lnTo>
                    <a:pt x="11"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72"/>
            <p:cNvSpPr>
              <a:spLocks noEditPoints="1"/>
            </p:cNvSpPr>
            <p:nvPr/>
          </p:nvSpPr>
          <p:spPr bwMode="auto">
            <a:xfrm>
              <a:off x="2974976" y="2617788"/>
              <a:ext cx="61913" cy="71438"/>
            </a:xfrm>
            <a:custGeom>
              <a:avLst/>
              <a:gdLst>
                <a:gd name="T0" fmla="*/ 30 w 39"/>
                <a:gd name="T1" fmla="*/ 21 h 45"/>
                <a:gd name="T2" fmla="*/ 24 w 39"/>
                <a:gd name="T3" fmla="*/ 23 h 45"/>
                <a:gd name="T4" fmla="*/ 18 w 39"/>
                <a:gd name="T5" fmla="*/ 25 h 45"/>
                <a:gd name="T6" fmla="*/ 14 w 39"/>
                <a:gd name="T7" fmla="*/ 25 h 45"/>
                <a:gd name="T8" fmla="*/ 12 w 39"/>
                <a:gd name="T9" fmla="*/ 27 h 45"/>
                <a:gd name="T10" fmla="*/ 8 w 39"/>
                <a:gd name="T11" fmla="*/ 29 h 45"/>
                <a:gd name="T12" fmla="*/ 8 w 39"/>
                <a:gd name="T13" fmla="*/ 31 h 45"/>
                <a:gd name="T14" fmla="*/ 8 w 39"/>
                <a:gd name="T15" fmla="*/ 35 h 45"/>
                <a:gd name="T16" fmla="*/ 10 w 39"/>
                <a:gd name="T17" fmla="*/ 37 h 45"/>
                <a:gd name="T18" fmla="*/ 12 w 39"/>
                <a:gd name="T19" fmla="*/ 39 h 45"/>
                <a:gd name="T20" fmla="*/ 16 w 39"/>
                <a:gd name="T21" fmla="*/ 39 h 45"/>
                <a:gd name="T22" fmla="*/ 20 w 39"/>
                <a:gd name="T23" fmla="*/ 39 h 45"/>
                <a:gd name="T24" fmla="*/ 24 w 39"/>
                <a:gd name="T25" fmla="*/ 37 h 45"/>
                <a:gd name="T26" fmla="*/ 26 w 39"/>
                <a:gd name="T27" fmla="*/ 35 h 45"/>
                <a:gd name="T28" fmla="*/ 28 w 39"/>
                <a:gd name="T29" fmla="*/ 31 h 45"/>
                <a:gd name="T30" fmla="*/ 30 w 39"/>
                <a:gd name="T31" fmla="*/ 29 h 45"/>
                <a:gd name="T32" fmla="*/ 30 w 39"/>
                <a:gd name="T33" fmla="*/ 25 h 45"/>
                <a:gd name="T34" fmla="*/ 30 w 39"/>
                <a:gd name="T35" fmla="*/ 21 h 45"/>
                <a:gd name="T36" fmla="*/ 20 w 39"/>
                <a:gd name="T37" fmla="*/ 0 h 45"/>
                <a:gd name="T38" fmla="*/ 26 w 39"/>
                <a:gd name="T39" fmla="*/ 0 h 45"/>
                <a:gd name="T40" fmla="*/ 30 w 39"/>
                <a:gd name="T41" fmla="*/ 1 h 45"/>
                <a:gd name="T42" fmla="*/ 32 w 39"/>
                <a:gd name="T43" fmla="*/ 3 h 45"/>
                <a:gd name="T44" fmla="*/ 34 w 39"/>
                <a:gd name="T45" fmla="*/ 5 h 45"/>
                <a:gd name="T46" fmla="*/ 36 w 39"/>
                <a:gd name="T47" fmla="*/ 7 h 45"/>
                <a:gd name="T48" fmla="*/ 36 w 39"/>
                <a:gd name="T49" fmla="*/ 9 h 45"/>
                <a:gd name="T50" fmla="*/ 37 w 39"/>
                <a:gd name="T51" fmla="*/ 11 h 45"/>
                <a:gd name="T52" fmla="*/ 37 w 39"/>
                <a:gd name="T53" fmla="*/ 15 h 45"/>
                <a:gd name="T54" fmla="*/ 37 w 39"/>
                <a:gd name="T55" fmla="*/ 25 h 45"/>
                <a:gd name="T56" fmla="*/ 37 w 39"/>
                <a:gd name="T57" fmla="*/ 33 h 45"/>
                <a:gd name="T58" fmla="*/ 37 w 39"/>
                <a:gd name="T59" fmla="*/ 39 h 45"/>
                <a:gd name="T60" fmla="*/ 39 w 39"/>
                <a:gd name="T61" fmla="*/ 43 h 45"/>
                <a:gd name="T62" fmla="*/ 32 w 39"/>
                <a:gd name="T63" fmla="*/ 43 h 45"/>
                <a:gd name="T64" fmla="*/ 30 w 39"/>
                <a:gd name="T65" fmla="*/ 39 h 45"/>
                <a:gd name="T66" fmla="*/ 26 w 39"/>
                <a:gd name="T67" fmla="*/ 41 h 45"/>
                <a:gd name="T68" fmla="*/ 22 w 39"/>
                <a:gd name="T69" fmla="*/ 43 h 45"/>
                <a:gd name="T70" fmla="*/ 14 w 39"/>
                <a:gd name="T71" fmla="*/ 45 h 45"/>
                <a:gd name="T72" fmla="*/ 8 w 39"/>
                <a:gd name="T73" fmla="*/ 43 h 45"/>
                <a:gd name="T74" fmla="*/ 4 w 39"/>
                <a:gd name="T75" fmla="*/ 41 h 45"/>
                <a:gd name="T76" fmla="*/ 0 w 39"/>
                <a:gd name="T77" fmla="*/ 37 h 45"/>
                <a:gd name="T78" fmla="*/ 0 w 39"/>
                <a:gd name="T79" fmla="*/ 33 h 45"/>
                <a:gd name="T80" fmla="*/ 2 w 39"/>
                <a:gd name="T81" fmla="*/ 27 h 45"/>
                <a:gd name="T82" fmla="*/ 6 w 39"/>
                <a:gd name="T83" fmla="*/ 23 h 45"/>
                <a:gd name="T84" fmla="*/ 10 w 39"/>
                <a:gd name="T85" fmla="*/ 19 h 45"/>
                <a:gd name="T86" fmla="*/ 14 w 39"/>
                <a:gd name="T87" fmla="*/ 19 h 45"/>
                <a:gd name="T88" fmla="*/ 16 w 39"/>
                <a:gd name="T89" fmla="*/ 19 h 45"/>
                <a:gd name="T90" fmla="*/ 24 w 39"/>
                <a:gd name="T91" fmla="*/ 17 h 45"/>
                <a:gd name="T92" fmla="*/ 30 w 39"/>
                <a:gd name="T93" fmla="*/ 17 h 45"/>
                <a:gd name="T94" fmla="*/ 30 w 39"/>
                <a:gd name="T95" fmla="*/ 15 h 45"/>
                <a:gd name="T96" fmla="*/ 30 w 39"/>
                <a:gd name="T97" fmla="*/ 11 h 45"/>
                <a:gd name="T98" fmla="*/ 28 w 39"/>
                <a:gd name="T99" fmla="*/ 9 h 45"/>
                <a:gd name="T100" fmla="*/ 24 w 39"/>
                <a:gd name="T101" fmla="*/ 7 h 45"/>
                <a:gd name="T102" fmla="*/ 20 w 39"/>
                <a:gd name="T103" fmla="*/ 5 h 45"/>
                <a:gd name="T104" fmla="*/ 16 w 39"/>
                <a:gd name="T105" fmla="*/ 5 h 45"/>
                <a:gd name="T106" fmla="*/ 12 w 39"/>
                <a:gd name="T107" fmla="*/ 7 h 45"/>
                <a:gd name="T108" fmla="*/ 10 w 39"/>
                <a:gd name="T109" fmla="*/ 9 h 45"/>
                <a:gd name="T110" fmla="*/ 8 w 39"/>
                <a:gd name="T111" fmla="*/ 13 h 45"/>
                <a:gd name="T112" fmla="*/ 2 w 39"/>
                <a:gd name="T113" fmla="*/ 13 h 45"/>
                <a:gd name="T114" fmla="*/ 2 w 39"/>
                <a:gd name="T115" fmla="*/ 9 h 45"/>
                <a:gd name="T116" fmla="*/ 4 w 39"/>
                <a:gd name="T117" fmla="*/ 5 h 45"/>
                <a:gd name="T118" fmla="*/ 8 w 39"/>
                <a:gd name="T119" fmla="*/ 3 h 45"/>
                <a:gd name="T120" fmla="*/ 10 w 39"/>
                <a:gd name="T121" fmla="*/ 1 h 45"/>
                <a:gd name="T122" fmla="*/ 16 w 39"/>
                <a:gd name="T123" fmla="*/ 0 h 45"/>
                <a:gd name="T124" fmla="*/ 20 w 39"/>
                <a:gd name="T1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45">
                  <a:moveTo>
                    <a:pt x="30" y="21"/>
                  </a:moveTo>
                  <a:lnTo>
                    <a:pt x="24" y="23"/>
                  </a:lnTo>
                  <a:lnTo>
                    <a:pt x="18" y="25"/>
                  </a:lnTo>
                  <a:lnTo>
                    <a:pt x="14" y="25"/>
                  </a:lnTo>
                  <a:lnTo>
                    <a:pt x="12" y="27"/>
                  </a:lnTo>
                  <a:lnTo>
                    <a:pt x="8" y="29"/>
                  </a:lnTo>
                  <a:lnTo>
                    <a:pt x="8" y="31"/>
                  </a:lnTo>
                  <a:lnTo>
                    <a:pt x="8" y="35"/>
                  </a:lnTo>
                  <a:lnTo>
                    <a:pt x="10" y="37"/>
                  </a:lnTo>
                  <a:lnTo>
                    <a:pt x="12" y="39"/>
                  </a:lnTo>
                  <a:lnTo>
                    <a:pt x="16" y="39"/>
                  </a:lnTo>
                  <a:lnTo>
                    <a:pt x="20" y="39"/>
                  </a:lnTo>
                  <a:lnTo>
                    <a:pt x="24" y="37"/>
                  </a:lnTo>
                  <a:lnTo>
                    <a:pt x="26" y="35"/>
                  </a:lnTo>
                  <a:lnTo>
                    <a:pt x="28" y="31"/>
                  </a:lnTo>
                  <a:lnTo>
                    <a:pt x="30" y="29"/>
                  </a:lnTo>
                  <a:lnTo>
                    <a:pt x="30" y="25"/>
                  </a:lnTo>
                  <a:lnTo>
                    <a:pt x="30" y="21"/>
                  </a:lnTo>
                  <a:close/>
                  <a:moveTo>
                    <a:pt x="20" y="0"/>
                  </a:moveTo>
                  <a:lnTo>
                    <a:pt x="26" y="0"/>
                  </a:lnTo>
                  <a:lnTo>
                    <a:pt x="30" y="1"/>
                  </a:lnTo>
                  <a:lnTo>
                    <a:pt x="32" y="3"/>
                  </a:lnTo>
                  <a:lnTo>
                    <a:pt x="34" y="5"/>
                  </a:lnTo>
                  <a:lnTo>
                    <a:pt x="36" y="7"/>
                  </a:lnTo>
                  <a:lnTo>
                    <a:pt x="36" y="9"/>
                  </a:lnTo>
                  <a:lnTo>
                    <a:pt x="37" y="11"/>
                  </a:lnTo>
                  <a:lnTo>
                    <a:pt x="37" y="15"/>
                  </a:lnTo>
                  <a:lnTo>
                    <a:pt x="37" y="25"/>
                  </a:lnTo>
                  <a:lnTo>
                    <a:pt x="37" y="33"/>
                  </a:lnTo>
                  <a:lnTo>
                    <a:pt x="37" y="39"/>
                  </a:lnTo>
                  <a:lnTo>
                    <a:pt x="39" y="43"/>
                  </a:lnTo>
                  <a:lnTo>
                    <a:pt x="32" y="43"/>
                  </a:lnTo>
                  <a:lnTo>
                    <a:pt x="30" y="39"/>
                  </a:lnTo>
                  <a:lnTo>
                    <a:pt x="26" y="41"/>
                  </a:lnTo>
                  <a:lnTo>
                    <a:pt x="22" y="43"/>
                  </a:lnTo>
                  <a:lnTo>
                    <a:pt x="14" y="45"/>
                  </a:lnTo>
                  <a:lnTo>
                    <a:pt x="8" y="43"/>
                  </a:lnTo>
                  <a:lnTo>
                    <a:pt x="4" y="41"/>
                  </a:lnTo>
                  <a:lnTo>
                    <a:pt x="0" y="37"/>
                  </a:lnTo>
                  <a:lnTo>
                    <a:pt x="0" y="33"/>
                  </a:lnTo>
                  <a:lnTo>
                    <a:pt x="2" y="27"/>
                  </a:lnTo>
                  <a:lnTo>
                    <a:pt x="6" y="23"/>
                  </a:lnTo>
                  <a:lnTo>
                    <a:pt x="10" y="19"/>
                  </a:lnTo>
                  <a:lnTo>
                    <a:pt x="14" y="19"/>
                  </a:lnTo>
                  <a:lnTo>
                    <a:pt x="16" y="19"/>
                  </a:lnTo>
                  <a:lnTo>
                    <a:pt x="24" y="17"/>
                  </a:lnTo>
                  <a:lnTo>
                    <a:pt x="30" y="17"/>
                  </a:lnTo>
                  <a:lnTo>
                    <a:pt x="30" y="15"/>
                  </a:lnTo>
                  <a:lnTo>
                    <a:pt x="30" y="11"/>
                  </a:lnTo>
                  <a:lnTo>
                    <a:pt x="28" y="9"/>
                  </a:lnTo>
                  <a:lnTo>
                    <a:pt x="24" y="7"/>
                  </a:lnTo>
                  <a:lnTo>
                    <a:pt x="20" y="5"/>
                  </a:lnTo>
                  <a:lnTo>
                    <a:pt x="16" y="5"/>
                  </a:lnTo>
                  <a:lnTo>
                    <a:pt x="12" y="7"/>
                  </a:lnTo>
                  <a:lnTo>
                    <a:pt x="10" y="9"/>
                  </a:lnTo>
                  <a:lnTo>
                    <a:pt x="8" y="13"/>
                  </a:lnTo>
                  <a:lnTo>
                    <a:pt x="2" y="13"/>
                  </a:lnTo>
                  <a:lnTo>
                    <a:pt x="2" y="9"/>
                  </a:lnTo>
                  <a:lnTo>
                    <a:pt x="4" y="5"/>
                  </a:lnTo>
                  <a:lnTo>
                    <a:pt x="8" y="3"/>
                  </a:lnTo>
                  <a:lnTo>
                    <a:pt x="10" y="1"/>
                  </a:lnTo>
                  <a:lnTo>
                    <a:pt x="16"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3059113" y="2617788"/>
              <a:ext cx="53975" cy="68263"/>
            </a:xfrm>
            <a:custGeom>
              <a:avLst/>
              <a:gdLst>
                <a:gd name="T0" fmla="*/ 20 w 34"/>
                <a:gd name="T1" fmla="*/ 0 h 43"/>
                <a:gd name="T2" fmla="*/ 24 w 34"/>
                <a:gd name="T3" fmla="*/ 0 h 43"/>
                <a:gd name="T4" fmla="*/ 26 w 34"/>
                <a:gd name="T5" fmla="*/ 1 h 43"/>
                <a:gd name="T6" fmla="*/ 30 w 34"/>
                <a:gd name="T7" fmla="*/ 3 h 43"/>
                <a:gd name="T8" fmla="*/ 32 w 34"/>
                <a:gd name="T9" fmla="*/ 5 h 43"/>
                <a:gd name="T10" fmla="*/ 34 w 34"/>
                <a:gd name="T11" fmla="*/ 9 h 43"/>
                <a:gd name="T12" fmla="*/ 34 w 34"/>
                <a:gd name="T13" fmla="*/ 13 h 43"/>
                <a:gd name="T14" fmla="*/ 34 w 34"/>
                <a:gd name="T15" fmla="*/ 17 h 43"/>
                <a:gd name="T16" fmla="*/ 34 w 34"/>
                <a:gd name="T17" fmla="*/ 43 h 43"/>
                <a:gd name="T18" fmla="*/ 26 w 34"/>
                <a:gd name="T19" fmla="*/ 43 h 43"/>
                <a:gd name="T20" fmla="*/ 26 w 34"/>
                <a:gd name="T21" fmla="*/ 17 h 43"/>
                <a:gd name="T22" fmla="*/ 26 w 34"/>
                <a:gd name="T23" fmla="*/ 13 h 43"/>
                <a:gd name="T24" fmla="*/ 26 w 34"/>
                <a:gd name="T25" fmla="*/ 11 h 43"/>
                <a:gd name="T26" fmla="*/ 24 w 34"/>
                <a:gd name="T27" fmla="*/ 9 h 43"/>
                <a:gd name="T28" fmla="*/ 24 w 34"/>
                <a:gd name="T29" fmla="*/ 7 h 43"/>
                <a:gd name="T30" fmla="*/ 20 w 34"/>
                <a:gd name="T31" fmla="*/ 7 h 43"/>
                <a:gd name="T32" fmla="*/ 18 w 34"/>
                <a:gd name="T33" fmla="*/ 5 h 43"/>
                <a:gd name="T34" fmla="*/ 14 w 34"/>
                <a:gd name="T35" fmla="*/ 7 h 43"/>
                <a:gd name="T36" fmla="*/ 10 w 34"/>
                <a:gd name="T37" fmla="*/ 9 h 43"/>
                <a:gd name="T38" fmla="*/ 8 w 34"/>
                <a:gd name="T39" fmla="*/ 11 h 43"/>
                <a:gd name="T40" fmla="*/ 6 w 34"/>
                <a:gd name="T41" fmla="*/ 15 h 43"/>
                <a:gd name="T42" fmla="*/ 6 w 34"/>
                <a:gd name="T43" fmla="*/ 19 h 43"/>
                <a:gd name="T44" fmla="*/ 6 w 34"/>
                <a:gd name="T45" fmla="*/ 43 h 43"/>
                <a:gd name="T46" fmla="*/ 0 w 34"/>
                <a:gd name="T47" fmla="*/ 43 h 43"/>
                <a:gd name="T48" fmla="*/ 0 w 34"/>
                <a:gd name="T49" fmla="*/ 1 h 43"/>
                <a:gd name="T50" fmla="*/ 6 w 34"/>
                <a:gd name="T51" fmla="*/ 1 h 43"/>
                <a:gd name="T52" fmla="*/ 6 w 34"/>
                <a:gd name="T53" fmla="*/ 7 h 43"/>
                <a:gd name="T54" fmla="*/ 10 w 34"/>
                <a:gd name="T55" fmla="*/ 3 h 43"/>
                <a:gd name="T56" fmla="*/ 14 w 34"/>
                <a:gd name="T57" fmla="*/ 1 h 43"/>
                <a:gd name="T58" fmla="*/ 20 w 34"/>
                <a:gd name="T5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3">
                  <a:moveTo>
                    <a:pt x="20" y="0"/>
                  </a:moveTo>
                  <a:lnTo>
                    <a:pt x="24" y="0"/>
                  </a:lnTo>
                  <a:lnTo>
                    <a:pt x="26" y="1"/>
                  </a:lnTo>
                  <a:lnTo>
                    <a:pt x="30" y="3"/>
                  </a:lnTo>
                  <a:lnTo>
                    <a:pt x="32" y="5"/>
                  </a:lnTo>
                  <a:lnTo>
                    <a:pt x="34" y="9"/>
                  </a:lnTo>
                  <a:lnTo>
                    <a:pt x="34" y="13"/>
                  </a:lnTo>
                  <a:lnTo>
                    <a:pt x="34" y="17"/>
                  </a:lnTo>
                  <a:lnTo>
                    <a:pt x="34" y="43"/>
                  </a:lnTo>
                  <a:lnTo>
                    <a:pt x="26" y="43"/>
                  </a:lnTo>
                  <a:lnTo>
                    <a:pt x="26" y="17"/>
                  </a:lnTo>
                  <a:lnTo>
                    <a:pt x="26" y="13"/>
                  </a:lnTo>
                  <a:lnTo>
                    <a:pt x="26" y="11"/>
                  </a:lnTo>
                  <a:lnTo>
                    <a:pt x="24" y="9"/>
                  </a:lnTo>
                  <a:lnTo>
                    <a:pt x="24" y="7"/>
                  </a:lnTo>
                  <a:lnTo>
                    <a:pt x="20" y="7"/>
                  </a:lnTo>
                  <a:lnTo>
                    <a:pt x="18" y="5"/>
                  </a:lnTo>
                  <a:lnTo>
                    <a:pt x="14" y="7"/>
                  </a:lnTo>
                  <a:lnTo>
                    <a:pt x="10" y="9"/>
                  </a:lnTo>
                  <a:lnTo>
                    <a:pt x="8" y="11"/>
                  </a:lnTo>
                  <a:lnTo>
                    <a:pt x="6" y="15"/>
                  </a:lnTo>
                  <a:lnTo>
                    <a:pt x="6" y="19"/>
                  </a:lnTo>
                  <a:lnTo>
                    <a:pt x="6" y="43"/>
                  </a:lnTo>
                  <a:lnTo>
                    <a:pt x="0" y="43"/>
                  </a:lnTo>
                  <a:lnTo>
                    <a:pt x="0" y="1"/>
                  </a:lnTo>
                  <a:lnTo>
                    <a:pt x="6" y="1"/>
                  </a:lnTo>
                  <a:lnTo>
                    <a:pt x="6" y="7"/>
                  </a:lnTo>
                  <a:lnTo>
                    <a:pt x="10" y="3"/>
                  </a:lnTo>
                  <a:lnTo>
                    <a:pt x="14" y="1"/>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3130551" y="2595563"/>
              <a:ext cx="34925" cy="90488"/>
            </a:xfrm>
            <a:custGeom>
              <a:avLst/>
              <a:gdLst>
                <a:gd name="T0" fmla="*/ 12 w 22"/>
                <a:gd name="T1" fmla="*/ 0 h 57"/>
                <a:gd name="T2" fmla="*/ 12 w 22"/>
                <a:gd name="T3" fmla="*/ 15 h 57"/>
                <a:gd name="T4" fmla="*/ 20 w 22"/>
                <a:gd name="T5" fmla="*/ 15 h 57"/>
                <a:gd name="T6" fmla="*/ 20 w 22"/>
                <a:gd name="T7" fmla="*/ 21 h 57"/>
                <a:gd name="T8" fmla="*/ 12 w 22"/>
                <a:gd name="T9" fmla="*/ 21 h 57"/>
                <a:gd name="T10" fmla="*/ 12 w 22"/>
                <a:gd name="T11" fmla="*/ 45 h 57"/>
                <a:gd name="T12" fmla="*/ 12 w 22"/>
                <a:gd name="T13" fmla="*/ 47 h 57"/>
                <a:gd name="T14" fmla="*/ 14 w 22"/>
                <a:gd name="T15" fmla="*/ 49 h 57"/>
                <a:gd name="T16" fmla="*/ 14 w 22"/>
                <a:gd name="T17" fmla="*/ 51 h 57"/>
                <a:gd name="T18" fmla="*/ 16 w 22"/>
                <a:gd name="T19" fmla="*/ 51 h 57"/>
                <a:gd name="T20" fmla="*/ 20 w 22"/>
                <a:gd name="T21" fmla="*/ 51 h 57"/>
                <a:gd name="T22" fmla="*/ 22 w 22"/>
                <a:gd name="T23" fmla="*/ 57 h 57"/>
                <a:gd name="T24" fmla="*/ 16 w 22"/>
                <a:gd name="T25" fmla="*/ 57 h 57"/>
                <a:gd name="T26" fmla="*/ 12 w 22"/>
                <a:gd name="T27" fmla="*/ 57 h 57"/>
                <a:gd name="T28" fmla="*/ 10 w 22"/>
                <a:gd name="T29" fmla="*/ 57 h 57"/>
                <a:gd name="T30" fmla="*/ 8 w 22"/>
                <a:gd name="T31" fmla="*/ 55 h 57"/>
                <a:gd name="T32" fmla="*/ 6 w 22"/>
                <a:gd name="T33" fmla="*/ 53 h 57"/>
                <a:gd name="T34" fmla="*/ 6 w 22"/>
                <a:gd name="T35" fmla="*/ 51 h 57"/>
                <a:gd name="T36" fmla="*/ 6 w 22"/>
                <a:gd name="T37" fmla="*/ 45 h 57"/>
                <a:gd name="T38" fmla="*/ 6 w 22"/>
                <a:gd name="T39" fmla="*/ 21 h 57"/>
                <a:gd name="T40" fmla="*/ 0 w 22"/>
                <a:gd name="T41" fmla="*/ 21 h 57"/>
                <a:gd name="T42" fmla="*/ 0 w 22"/>
                <a:gd name="T43" fmla="*/ 15 h 57"/>
                <a:gd name="T44" fmla="*/ 6 w 22"/>
                <a:gd name="T45" fmla="*/ 15 h 57"/>
                <a:gd name="T46" fmla="*/ 6 w 22"/>
                <a:gd name="T47" fmla="*/ 4 h 57"/>
                <a:gd name="T48" fmla="*/ 12 w 22"/>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7">
                  <a:moveTo>
                    <a:pt x="12" y="0"/>
                  </a:moveTo>
                  <a:lnTo>
                    <a:pt x="12" y="15"/>
                  </a:lnTo>
                  <a:lnTo>
                    <a:pt x="20" y="15"/>
                  </a:lnTo>
                  <a:lnTo>
                    <a:pt x="20" y="21"/>
                  </a:lnTo>
                  <a:lnTo>
                    <a:pt x="12" y="21"/>
                  </a:lnTo>
                  <a:lnTo>
                    <a:pt x="12" y="45"/>
                  </a:lnTo>
                  <a:lnTo>
                    <a:pt x="12" y="47"/>
                  </a:lnTo>
                  <a:lnTo>
                    <a:pt x="14" y="49"/>
                  </a:lnTo>
                  <a:lnTo>
                    <a:pt x="14" y="51"/>
                  </a:lnTo>
                  <a:lnTo>
                    <a:pt x="16" y="51"/>
                  </a:lnTo>
                  <a:lnTo>
                    <a:pt x="20" y="51"/>
                  </a:lnTo>
                  <a:lnTo>
                    <a:pt x="22" y="57"/>
                  </a:lnTo>
                  <a:lnTo>
                    <a:pt x="16" y="57"/>
                  </a:lnTo>
                  <a:lnTo>
                    <a:pt x="12" y="57"/>
                  </a:lnTo>
                  <a:lnTo>
                    <a:pt x="10" y="57"/>
                  </a:lnTo>
                  <a:lnTo>
                    <a:pt x="8" y="55"/>
                  </a:lnTo>
                  <a:lnTo>
                    <a:pt x="6" y="53"/>
                  </a:lnTo>
                  <a:lnTo>
                    <a:pt x="6" y="51"/>
                  </a:lnTo>
                  <a:lnTo>
                    <a:pt x="6" y="45"/>
                  </a:lnTo>
                  <a:lnTo>
                    <a:pt x="6" y="21"/>
                  </a:lnTo>
                  <a:lnTo>
                    <a:pt x="0" y="21"/>
                  </a:lnTo>
                  <a:lnTo>
                    <a:pt x="0" y="15"/>
                  </a:lnTo>
                  <a:lnTo>
                    <a:pt x="6" y="15"/>
                  </a:lnTo>
                  <a:lnTo>
                    <a:pt x="6" y="4"/>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578101" y="952500"/>
              <a:ext cx="74613" cy="93663"/>
            </a:xfrm>
            <a:custGeom>
              <a:avLst/>
              <a:gdLst>
                <a:gd name="T0" fmla="*/ 8 w 47"/>
                <a:gd name="T1" fmla="*/ 0 h 59"/>
                <a:gd name="T2" fmla="*/ 18 w 47"/>
                <a:gd name="T3" fmla="*/ 51 h 59"/>
                <a:gd name="T4" fmla="*/ 45 w 47"/>
                <a:gd name="T5" fmla="*/ 45 h 59"/>
                <a:gd name="T6" fmla="*/ 47 w 47"/>
                <a:gd name="T7" fmla="*/ 51 h 59"/>
                <a:gd name="T8" fmla="*/ 12 w 47"/>
                <a:gd name="T9" fmla="*/ 59 h 59"/>
                <a:gd name="T10" fmla="*/ 0 w 47"/>
                <a:gd name="T11" fmla="*/ 2 h 59"/>
                <a:gd name="T12" fmla="*/ 8 w 4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47" h="59">
                  <a:moveTo>
                    <a:pt x="8" y="0"/>
                  </a:moveTo>
                  <a:lnTo>
                    <a:pt x="18" y="51"/>
                  </a:lnTo>
                  <a:lnTo>
                    <a:pt x="45" y="45"/>
                  </a:lnTo>
                  <a:lnTo>
                    <a:pt x="47" y="51"/>
                  </a:lnTo>
                  <a:lnTo>
                    <a:pt x="12" y="59"/>
                  </a:lnTo>
                  <a:lnTo>
                    <a:pt x="0"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noEditPoints="1"/>
            </p:cNvSpPr>
            <p:nvPr/>
          </p:nvSpPr>
          <p:spPr bwMode="auto">
            <a:xfrm>
              <a:off x="2662238" y="962025"/>
              <a:ext cx="63500" cy="68263"/>
            </a:xfrm>
            <a:custGeom>
              <a:avLst/>
              <a:gdLst>
                <a:gd name="T0" fmla="*/ 18 w 40"/>
                <a:gd name="T1" fmla="*/ 6 h 43"/>
                <a:gd name="T2" fmla="*/ 14 w 40"/>
                <a:gd name="T3" fmla="*/ 6 h 43"/>
                <a:gd name="T4" fmla="*/ 10 w 40"/>
                <a:gd name="T5" fmla="*/ 10 h 43"/>
                <a:gd name="T6" fmla="*/ 8 w 40"/>
                <a:gd name="T7" fmla="*/ 16 h 43"/>
                <a:gd name="T8" fmla="*/ 8 w 40"/>
                <a:gd name="T9" fmla="*/ 24 h 43"/>
                <a:gd name="T10" fmla="*/ 10 w 40"/>
                <a:gd name="T11" fmla="*/ 29 h 43"/>
                <a:gd name="T12" fmla="*/ 12 w 40"/>
                <a:gd name="T13" fmla="*/ 33 h 43"/>
                <a:gd name="T14" fmla="*/ 18 w 40"/>
                <a:gd name="T15" fmla="*/ 37 h 43"/>
                <a:gd name="T16" fmla="*/ 22 w 40"/>
                <a:gd name="T17" fmla="*/ 37 h 43"/>
                <a:gd name="T18" fmla="*/ 28 w 40"/>
                <a:gd name="T19" fmla="*/ 35 h 43"/>
                <a:gd name="T20" fmla="*/ 30 w 40"/>
                <a:gd name="T21" fmla="*/ 31 h 43"/>
                <a:gd name="T22" fmla="*/ 32 w 40"/>
                <a:gd name="T23" fmla="*/ 27 h 43"/>
                <a:gd name="T24" fmla="*/ 32 w 40"/>
                <a:gd name="T25" fmla="*/ 20 h 43"/>
                <a:gd name="T26" fmla="*/ 32 w 40"/>
                <a:gd name="T27" fmla="*/ 12 h 43"/>
                <a:gd name="T28" fmla="*/ 28 w 40"/>
                <a:gd name="T29" fmla="*/ 8 h 43"/>
                <a:gd name="T30" fmla="*/ 24 w 40"/>
                <a:gd name="T31" fmla="*/ 6 h 43"/>
                <a:gd name="T32" fmla="*/ 18 w 40"/>
                <a:gd name="T33" fmla="*/ 6 h 43"/>
                <a:gd name="T34" fmla="*/ 24 w 40"/>
                <a:gd name="T35" fmla="*/ 0 h 43"/>
                <a:gd name="T36" fmla="*/ 28 w 40"/>
                <a:gd name="T37" fmla="*/ 0 h 43"/>
                <a:gd name="T38" fmla="*/ 32 w 40"/>
                <a:gd name="T39" fmla="*/ 4 h 43"/>
                <a:gd name="T40" fmla="*/ 36 w 40"/>
                <a:gd name="T41" fmla="*/ 8 h 43"/>
                <a:gd name="T42" fmla="*/ 38 w 40"/>
                <a:gd name="T43" fmla="*/ 12 h 43"/>
                <a:gd name="T44" fmla="*/ 40 w 40"/>
                <a:gd name="T45" fmla="*/ 18 h 43"/>
                <a:gd name="T46" fmla="*/ 40 w 40"/>
                <a:gd name="T47" fmla="*/ 25 h 43"/>
                <a:gd name="T48" fmla="*/ 40 w 40"/>
                <a:gd name="T49" fmla="*/ 31 h 43"/>
                <a:gd name="T50" fmla="*/ 36 w 40"/>
                <a:gd name="T51" fmla="*/ 35 h 43"/>
                <a:gd name="T52" fmla="*/ 34 w 40"/>
                <a:gd name="T53" fmla="*/ 39 h 43"/>
                <a:gd name="T54" fmla="*/ 28 w 40"/>
                <a:gd name="T55" fmla="*/ 41 h 43"/>
                <a:gd name="T56" fmla="*/ 24 w 40"/>
                <a:gd name="T57" fmla="*/ 43 h 43"/>
                <a:gd name="T58" fmla="*/ 18 w 40"/>
                <a:gd name="T59" fmla="*/ 43 h 43"/>
                <a:gd name="T60" fmla="*/ 12 w 40"/>
                <a:gd name="T61" fmla="*/ 41 h 43"/>
                <a:gd name="T62" fmla="*/ 8 w 40"/>
                <a:gd name="T63" fmla="*/ 39 h 43"/>
                <a:gd name="T64" fmla="*/ 4 w 40"/>
                <a:gd name="T65" fmla="*/ 35 h 43"/>
                <a:gd name="T66" fmla="*/ 2 w 40"/>
                <a:gd name="T67" fmla="*/ 29 h 43"/>
                <a:gd name="T68" fmla="*/ 0 w 40"/>
                <a:gd name="T69" fmla="*/ 24 h 43"/>
                <a:gd name="T70" fmla="*/ 0 w 40"/>
                <a:gd name="T71" fmla="*/ 16 h 43"/>
                <a:gd name="T72" fmla="*/ 2 w 40"/>
                <a:gd name="T73" fmla="*/ 10 h 43"/>
                <a:gd name="T74" fmla="*/ 4 w 40"/>
                <a:gd name="T75" fmla="*/ 6 h 43"/>
                <a:gd name="T76" fmla="*/ 10 w 40"/>
                <a:gd name="T77" fmla="*/ 2 h 43"/>
                <a:gd name="T78" fmla="*/ 18 w 40"/>
                <a:gd name="T79" fmla="*/ 0 h 43"/>
                <a:gd name="T80" fmla="*/ 24 w 40"/>
                <a:gd name="T8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3">
                  <a:moveTo>
                    <a:pt x="18" y="6"/>
                  </a:moveTo>
                  <a:lnTo>
                    <a:pt x="14" y="6"/>
                  </a:lnTo>
                  <a:lnTo>
                    <a:pt x="10" y="10"/>
                  </a:lnTo>
                  <a:lnTo>
                    <a:pt x="8" y="16"/>
                  </a:lnTo>
                  <a:lnTo>
                    <a:pt x="8" y="24"/>
                  </a:lnTo>
                  <a:lnTo>
                    <a:pt x="10" y="29"/>
                  </a:lnTo>
                  <a:lnTo>
                    <a:pt x="12" y="33"/>
                  </a:lnTo>
                  <a:lnTo>
                    <a:pt x="18" y="37"/>
                  </a:lnTo>
                  <a:lnTo>
                    <a:pt x="22" y="37"/>
                  </a:lnTo>
                  <a:lnTo>
                    <a:pt x="28" y="35"/>
                  </a:lnTo>
                  <a:lnTo>
                    <a:pt x="30" y="31"/>
                  </a:lnTo>
                  <a:lnTo>
                    <a:pt x="32" y="27"/>
                  </a:lnTo>
                  <a:lnTo>
                    <a:pt x="32" y="20"/>
                  </a:lnTo>
                  <a:lnTo>
                    <a:pt x="32" y="12"/>
                  </a:lnTo>
                  <a:lnTo>
                    <a:pt x="28" y="8"/>
                  </a:lnTo>
                  <a:lnTo>
                    <a:pt x="24" y="6"/>
                  </a:lnTo>
                  <a:lnTo>
                    <a:pt x="18" y="6"/>
                  </a:lnTo>
                  <a:close/>
                  <a:moveTo>
                    <a:pt x="24" y="0"/>
                  </a:moveTo>
                  <a:lnTo>
                    <a:pt x="28" y="0"/>
                  </a:lnTo>
                  <a:lnTo>
                    <a:pt x="32" y="4"/>
                  </a:lnTo>
                  <a:lnTo>
                    <a:pt x="36" y="8"/>
                  </a:lnTo>
                  <a:lnTo>
                    <a:pt x="38" y="12"/>
                  </a:lnTo>
                  <a:lnTo>
                    <a:pt x="40" y="18"/>
                  </a:lnTo>
                  <a:lnTo>
                    <a:pt x="40" y="25"/>
                  </a:lnTo>
                  <a:lnTo>
                    <a:pt x="40" y="31"/>
                  </a:lnTo>
                  <a:lnTo>
                    <a:pt x="36" y="35"/>
                  </a:lnTo>
                  <a:lnTo>
                    <a:pt x="34" y="39"/>
                  </a:lnTo>
                  <a:lnTo>
                    <a:pt x="28" y="41"/>
                  </a:lnTo>
                  <a:lnTo>
                    <a:pt x="24" y="43"/>
                  </a:lnTo>
                  <a:lnTo>
                    <a:pt x="18" y="43"/>
                  </a:lnTo>
                  <a:lnTo>
                    <a:pt x="12" y="41"/>
                  </a:lnTo>
                  <a:lnTo>
                    <a:pt x="8" y="39"/>
                  </a:lnTo>
                  <a:lnTo>
                    <a:pt x="4" y="35"/>
                  </a:lnTo>
                  <a:lnTo>
                    <a:pt x="2" y="29"/>
                  </a:lnTo>
                  <a:lnTo>
                    <a:pt x="0" y="24"/>
                  </a:lnTo>
                  <a:lnTo>
                    <a:pt x="0" y="16"/>
                  </a:lnTo>
                  <a:lnTo>
                    <a:pt x="2" y="10"/>
                  </a:lnTo>
                  <a:lnTo>
                    <a:pt x="4" y="6"/>
                  </a:lnTo>
                  <a:lnTo>
                    <a:pt x="10" y="2"/>
                  </a:lnTo>
                  <a:lnTo>
                    <a:pt x="18" y="0"/>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77"/>
            <p:cNvSpPr>
              <a:spLocks/>
            </p:cNvSpPr>
            <p:nvPr/>
          </p:nvSpPr>
          <p:spPr bwMode="auto">
            <a:xfrm>
              <a:off x="2746376" y="952500"/>
              <a:ext cx="57150" cy="71438"/>
            </a:xfrm>
            <a:custGeom>
              <a:avLst/>
              <a:gdLst>
                <a:gd name="T0" fmla="*/ 20 w 36"/>
                <a:gd name="T1" fmla="*/ 0 h 45"/>
                <a:gd name="T2" fmla="*/ 26 w 36"/>
                <a:gd name="T3" fmla="*/ 2 h 45"/>
                <a:gd name="T4" fmla="*/ 30 w 36"/>
                <a:gd name="T5" fmla="*/ 4 h 45"/>
                <a:gd name="T6" fmla="*/ 32 w 36"/>
                <a:gd name="T7" fmla="*/ 6 h 45"/>
                <a:gd name="T8" fmla="*/ 34 w 36"/>
                <a:gd name="T9" fmla="*/ 10 h 45"/>
                <a:gd name="T10" fmla="*/ 34 w 36"/>
                <a:gd name="T11" fmla="*/ 14 h 45"/>
                <a:gd name="T12" fmla="*/ 34 w 36"/>
                <a:gd name="T13" fmla="*/ 18 h 45"/>
                <a:gd name="T14" fmla="*/ 36 w 36"/>
                <a:gd name="T15" fmla="*/ 43 h 45"/>
                <a:gd name="T16" fmla="*/ 28 w 36"/>
                <a:gd name="T17" fmla="*/ 43 h 45"/>
                <a:gd name="T18" fmla="*/ 28 w 36"/>
                <a:gd name="T19" fmla="*/ 18 h 45"/>
                <a:gd name="T20" fmla="*/ 28 w 36"/>
                <a:gd name="T21" fmla="*/ 14 h 45"/>
                <a:gd name="T22" fmla="*/ 26 w 36"/>
                <a:gd name="T23" fmla="*/ 12 h 45"/>
                <a:gd name="T24" fmla="*/ 26 w 36"/>
                <a:gd name="T25" fmla="*/ 10 h 45"/>
                <a:gd name="T26" fmla="*/ 24 w 36"/>
                <a:gd name="T27" fmla="*/ 8 h 45"/>
                <a:gd name="T28" fmla="*/ 20 w 36"/>
                <a:gd name="T29" fmla="*/ 8 h 45"/>
                <a:gd name="T30" fmla="*/ 18 w 36"/>
                <a:gd name="T31" fmla="*/ 8 h 45"/>
                <a:gd name="T32" fmla="*/ 14 w 36"/>
                <a:gd name="T33" fmla="*/ 8 h 45"/>
                <a:gd name="T34" fmla="*/ 10 w 36"/>
                <a:gd name="T35" fmla="*/ 10 h 45"/>
                <a:gd name="T36" fmla="*/ 8 w 36"/>
                <a:gd name="T37" fmla="*/ 14 h 45"/>
                <a:gd name="T38" fmla="*/ 8 w 36"/>
                <a:gd name="T39" fmla="*/ 16 h 45"/>
                <a:gd name="T40" fmla="*/ 8 w 36"/>
                <a:gd name="T41" fmla="*/ 22 h 45"/>
                <a:gd name="T42" fmla="*/ 8 w 36"/>
                <a:gd name="T43" fmla="*/ 45 h 45"/>
                <a:gd name="T44" fmla="*/ 2 w 36"/>
                <a:gd name="T45" fmla="*/ 45 h 45"/>
                <a:gd name="T46" fmla="*/ 0 w 36"/>
                <a:gd name="T47" fmla="*/ 2 h 45"/>
                <a:gd name="T48" fmla="*/ 6 w 36"/>
                <a:gd name="T49" fmla="*/ 2 h 45"/>
                <a:gd name="T50" fmla="*/ 6 w 36"/>
                <a:gd name="T51" fmla="*/ 8 h 45"/>
                <a:gd name="T52" fmla="*/ 10 w 36"/>
                <a:gd name="T53" fmla="*/ 4 h 45"/>
                <a:gd name="T54" fmla="*/ 14 w 36"/>
                <a:gd name="T55" fmla="*/ 2 h 45"/>
                <a:gd name="T56" fmla="*/ 20 w 36"/>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5">
                  <a:moveTo>
                    <a:pt x="20" y="0"/>
                  </a:moveTo>
                  <a:lnTo>
                    <a:pt x="26" y="2"/>
                  </a:lnTo>
                  <a:lnTo>
                    <a:pt x="30" y="4"/>
                  </a:lnTo>
                  <a:lnTo>
                    <a:pt x="32" y="6"/>
                  </a:lnTo>
                  <a:lnTo>
                    <a:pt x="34" y="10"/>
                  </a:lnTo>
                  <a:lnTo>
                    <a:pt x="34" y="14"/>
                  </a:lnTo>
                  <a:lnTo>
                    <a:pt x="34" y="18"/>
                  </a:lnTo>
                  <a:lnTo>
                    <a:pt x="36" y="43"/>
                  </a:lnTo>
                  <a:lnTo>
                    <a:pt x="28" y="43"/>
                  </a:lnTo>
                  <a:lnTo>
                    <a:pt x="28" y="18"/>
                  </a:lnTo>
                  <a:lnTo>
                    <a:pt x="28" y="14"/>
                  </a:lnTo>
                  <a:lnTo>
                    <a:pt x="26" y="12"/>
                  </a:lnTo>
                  <a:lnTo>
                    <a:pt x="26" y="10"/>
                  </a:lnTo>
                  <a:lnTo>
                    <a:pt x="24" y="8"/>
                  </a:lnTo>
                  <a:lnTo>
                    <a:pt x="20" y="8"/>
                  </a:lnTo>
                  <a:lnTo>
                    <a:pt x="18" y="8"/>
                  </a:lnTo>
                  <a:lnTo>
                    <a:pt x="14" y="8"/>
                  </a:lnTo>
                  <a:lnTo>
                    <a:pt x="10" y="10"/>
                  </a:lnTo>
                  <a:lnTo>
                    <a:pt x="8" y="14"/>
                  </a:lnTo>
                  <a:lnTo>
                    <a:pt x="8" y="16"/>
                  </a:lnTo>
                  <a:lnTo>
                    <a:pt x="8" y="22"/>
                  </a:lnTo>
                  <a:lnTo>
                    <a:pt x="8" y="45"/>
                  </a:lnTo>
                  <a:lnTo>
                    <a:pt x="2" y="45"/>
                  </a:lnTo>
                  <a:lnTo>
                    <a:pt x="0" y="2"/>
                  </a:lnTo>
                  <a:lnTo>
                    <a:pt x="6" y="2"/>
                  </a:lnTo>
                  <a:lnTo>
                    <a:pt x="6" y="8"/>
                  </a:lnTo>
                  <a:lnTo>
                    <a:pt x="10" y="4"/>
                  </a:lnTo>
                  <a:lnTo>
                    <a:pt x="14"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78"/>
            <p:cNvSpPr>
              <a:spLocks noEditPoints="1"/>
            </p:cNvSpPr>
            <p:nvPr/>
          </p:nvSpPr>
          <p:spPr bwMode="auto">
            <a:xfrm>
              <a:off x="2825751" y="930275"/>
              <a:ext cx="58738" cy="93663"/>
            </a:xfrm>
            <a:custGeom>
              <a:avLst/>
              <a:gdLst>
                <a:gd name="T0" fmla="*/ 17 w 37"/>
                <a:gd name="T1" fmla="*/ 20 h 59"/>
                <a:gd name="T2" fmla="*/ 13 w 37"/>
                <a:gd name="T3" fmla="*/ 22 h 59"/>
                <a:gd name="T4" fmla="*/ 9 w 37"/>
                <a:gd name="T5" fmla="*/ 24 h 59"/>
                <a:gd name="T6" fmla="*/ 8 w 37"/>
                <a:gd name="T7" fmla="*/ 30 h 59"/>
                <a:gd name="T8" fmla="*/ 6 w 37"/>
                <a:gd name="T9" fmla="*/ 36 h 59"/>
                <a:gd name="T10" fmla="*/ 8 w 37"/>
                <a:gd name="T11" fmla="*/ 44 h 59"/>
                <a:gd name="T12" fmla="*/ 9 w 37"/>
                <a:gd name="T13" fmla="*/ 49 h 59"/>
                <a:gd name="T14" fmla="*/ 13 w 37"/>
                <a:gd name="T15" fmla="*/ 51 h 59"/>
                <a:gd name="T16" fmla="*/ 17 w 37"/>
                <a:gd name="T17" fmla="*/ 53 h 59"/>
                <a:gd name="T18" fmla="*/ 21 w 37"/>
                <a:gd name="T19" fmla="*/ 51 h 59"/>
                <a:gd name="T20" fmla="*/ 25 w 37"/>
                <a:gd name="T21" fmla="*/ 49 h 59"/>
                <a:gd name="T22" fmla="*/ 27 w 37"/>
                <a:gd name="T23" fmla="*/ 45 h 59"/>
                <a:gd name="T24" fmla="*/ 29 w 37"/>
                <a:gd name="T25" fmla="*/ 38 h 59"/>
                <a:gd name="T26" fmla="*/ 29 w 37"/>
                <a:gd name="T27" fmla="*/ 34 h 59"/>
                <a:gd name="T28" fmla="*/ 27 w 37"/>
                <a:gd name="T29" fmla="*/ 28 h 59"/>
                <a:gd name="T30" fmla="*/ 25 w 37"/>
                <a:gd name="T31" fmla="*/ 26 h 59"/>
                <a:gd name="T32" fmla="*/ 23 w 37"/>
                <a:gd name="T33" fmla="*/ 22 h 59"/>
                <a:gd name="T34" fmla="*/ 17 w 37"/>
                <a:gd name="T35" fmla="*/ 20 h 59"/>
                <a:gd name="T36" fmla="*/ 29 w 37"/>
                <a:gd name="T37" fmla="*/ 0 h 59"/>
                <a:gd name="T38" fmla="*/ 37 w 37"/>
                <a:gd name="T39" fmla="*/ 0 h 59"/>
                <a:gd name="T40" fmla="*/ 35 w 37"/>
                <a:gd name="T41" fmla="*/ 59 h 59"/>
                <a:gd name="T42" fmla="*/ 27 w 37"/>
                <a:gd name="T43" fmla="*/ 59 h 59"/>
                <a:gd name="T44" fmla="*/ 27 w 37"/>
                <a:gd name="T45" fmla="*/ 53 h 59"/>
                <a:gd name="T46" fmla="*/ 25 w 37"/>
                <a:gd name="T47" fmla="*/ 57 h 59"/>
                <a:gd name="T48" fmla="*/ 21 w 37"/>
                <a:gd name="T49" fmla="*/ 59 h 59"/>
                <a:gd name="T50" fmla="*/ 15 w 37"/>
                <a:gd name="T51" fmla="*/ 59 h 59"/>
                <a:gd name="T52" fmla="*/ 11 w 37"/>
                <a:gd name="T53" fmla="*/ 57 h 59"/>
                <a:gd name="T54" fmla="*/ 8 w 37"/>
                <a:gd name="T55" fmla="*/ 55 h 59"/>
                <a:gd name="T56" fmla="*/ 4 w 37"/>
                <a:gd name="T57" fmla="*/ 51 h 59"/>
                <a:gd name="T58" fmla="*/ 2 w 37"/>
                <a:gd name="T59" fmla="*/ 47 h 59"/>
                <a:gd name="T60" fmla="*/ 0 w 37"/>
                <a:gd name="T61" fmla="*/ 42 h 59"/>
                <a:gd name="T62" fmla="*/ 0 w 37"/>
                <a:gd name="T63" fmla="*/ 36 h 59"/>
                <a:gd name="T64" fmla="*/ 0 w 37"/>
                <a:gd name="T65" fmla="*/ 30 h 59"/>
                <a:gd name="T66" fmla="*/ 2 w 37"/>
                <a:gd name="T67" fmla="*/ 26 h 59"/>
                <a:gd name="T68" fmla="*/ 4 w 37"/>
                <a:gd name="T69" fmla="*/ 20 h 59"/>
                <a:gd name="T70" fmla="*/ 8 w 37"/>
                <a:gd name="T71" fmla="*/ 18 h 59"/>
                <a:gd name="T72" fmla="*/ 13 w 37"/>
                <a:gd name="T73" fmla="*/ 16 h 59"/>
                <a:gd name="T74" fmla="*/ 17 w 37"/>
                <a:gd name="T75" fmla="*/ 14 h 59"/>
                <a:gd name="T76" fmla="*/ 21 w 37"/>
                <a:gd name="T77" fmla="*/ 16 h 59"/>
                <a:gd name="T78" fmla="*/ 23 w 37"/>
                <a:gd name="T79" fmla="*/ 16 h 59"/>
                <a:gd name="T80" fmla="*/ 27 w 37"/>
                <a:gd name="T81" fmla="*/ 18 h 59"/>
                <a:gd name="T82" fmla="*/ 29 w 37"/>
                <a:gd name="T83" fmla="*/ 22 h 59"/>
                <a:gd name="T84" fmla="*/ 29 w 37"/>
                <a:gd name="T8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59">
                  <a:moveTo>
                    <a:pt x="17" y="20"/>
                  </a:moveTo>
                  <a:lnTo>
                    <a:pt x="13" y="22"/>
                  </a:lnTo>
                  <a:lnTo>
                    <a:pt x="9" y="24"/>
                  </a:lnTo>
                  <a:lnTo>
                    <a:pt x="8" y="30"/>
                  </a:lnTo>
                  <a:lnTo>
                    <a:pt x="6" y="36"/>
                  </a:lnTo>
                  <a:lnTo>
                    <a:pt x="8" y="44"/>
                  </a:lnTo>
                  <a:lnTo>
                    <a:pt x="9" y="49"/>
                  </a:lnTo>
                  <a:lnTo>
                    <a:pt x="13" y="51"/>
                  </a:lnTo>
                  <a:lnTo>
                    <a:pt x="17" y="53"/>
                  </a:lnTo>
                  <a:lnTo>
                    <a:pt x="21" y="51"/>
                  </a:lnTo>
                  <a:lnTo>
                    <a:pt x="25" y="49"/>
                  </a:lnTo>
                  <a:lnTo>
                    <a:pt x="27" y="45"/>
                  </a:lnTo>
                  <a:lnTo>
                    <a:pt x="29" y="38"/>
                  </a:lnTo>
                  <a:lnTo>
                    <a:pt x="29" y="34"/>
                  </a:lnTo>
                  <a:lnTo>
                    <a:pt x="27" y="28"/>
                  </a:lnTo>
                  <a:lnTo>
                    <a:pt x="25" y="26"/>
                  </a:lnTo>
                  <a:lnTo>
                    <a:pt x="23" y="22"/>
                  </a:lnTo>
                  <a:lnTo>
                    <a:pt x="17" y="20"/>
                  </a:lnTo>
                  <a:close/>
                  <a:moveTo>
                    <a:pt x="29" y="0"/>
                  </a:moveTo>
                  <a:lnTo>
                    <a:pt x="37" y="0"/>
                  </a:lnTo>
                  <a:lnTo>
                    <a:pt x="35" y="59"/>
                  </a:lnTo>
                  <a:lnTo>
                    <a:pt x="27" y="59"/>
                  </a:lnTo>
                  <a:lnTo>
                    <a:pt x="27" y="53"/>
                  </a:lnTo>
                  <a:lnTo>
                    <a:pt x="25" y="57"/>
                  </a:lnTo>
                  <a:lnTo>
                    <a:pt x="21" y="59"/>
                  </a:lnTo>
                  <a:lnTo>
                    <a:pt x="15" y="59"/>
                  </a:lnTo>
                  <a:lnTo>
                    <a:pt x="11" y="57"/>
                  </a:lnTo>
                  <a:lnTo>
                    <a:pt x="8" y="55"/>
                  </a:lnTo>
                  <a:lnTo>
                    <a:pt x="4" y="51"/>
                  </a:lnTo>
                  <a:lnTo>
                    <a:pt x="2" y="47"/>
                  </a:lnTo>
                  <a:lnTo>
                    <a:pt x="0" y="42"/>
                  </a:lnTo>
                  <a:lnTo>
                    <a:pt x="0" y="36"/>
                  </a:lnTo>
                  <a:lnTo>
                    <a:pt x="0" y="30"/>
                  </a:lnTo>
                  <a:lnTo>
                    <a:pt x="2" y="26"/>
                  </a:lnTo>
                  <a:lnTo>
                    <a:pt x="4" y="20"/>
                  </a:lnTo>
                  <a:lnTo>
                    <a:pt x="8" y="18"/>
                  </a:lnTo>
                  <a:lnTo>
                    <a:pt x="13" y="16"/>
                  </a:lnTo>
                  <a:lnTo>
                    <a:pt x="17" y="14"/>
                  </a:lnTo>
                  <a:lnTo>
                    <a:pt x="21" y="16"/>
                  </a:lnTo>
                  <a:lnTo>
                    <a:pt x="23" y="16"/>
                  </a:lnTo>
                  <a:lnTo>
                    <a:pt x="27" y="18"/>
                  </a:lnTo>
                  <a:lnTo>
                    <a:pt x="29" y="2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79"/>
            <p:cNvSpPr>
              <a:spLocks noEditPoints="1"/>
            </p:cNvSpPr>
            <p:nvPr/>
          </p:nvSpPr>
          <p:spPr bwMode="auto">
            <a:xfrm>
              <a:off x="2903538" y="962025"/>
              <a:ext cx="61913" cy="68263"/>
            </a:xfrm>
            <a:custGeom>
              <a:avLst/>
              <a:gdLst>
                <a:gd name="T0" fmla="*/ 21 w 39"/>
                <a:gd name="T1" fmla="*/ 6 h 43"/>
                <a:gd name="T2" fmla="*/ 18 w 39"/>
                <a:gd name="T3" fmla="*/ 6 h 43"/>
                <a:gd name="T4" fmla="*/ 12 w 39"/>
                <a:gd name="T5" fmla="*/ 8 h 43"/>
                <a:gd name="T6" fmla="*/ 10 w 39"/>
                <a:gd name="T7" fmla="*/ 12 h 43"/>
                <a:gd name="T8" fmla="*/ 8 w 39"/>
                <a:gd name="T9" fmla="*/ 20 h 43"/>
                <a:gd name="T10" fmla="*/ 8 w 39"/>
                <a:gd name="T11" fmla="*/ 27 h 43"/>
                <a:gd name="T12" fmla="*/ 10 w 39"/>
                <a:gd name="T13" fmla="*/ 31 h 43"/>
                <a:gd name="T14" fmla="*/ 14 w 39"/>
                <a:gd name="T15" fmla="*/ 35 h 43"/>
                <a:gd name="T16" fmla="*/ 18 w 39"/>
                <a:gd name="T17" fmla="*/ 37 h 43"/>
                <a:gd name="T18" fmla="*/ 23 w 39"/>
                <a:gd name="T19" fmla="*/ 37 h 43"/>
                <a:gd name="T20" fmla="*/ 27 w 39"/>
                <a:gd name="T21" fmla="*/ 33 h 43"/>
                <a:gd name="T22" fmla="*/ 31 w 39"/>
                <a:gd name="T23" fmla="*/ 29 h 43"/>
                <a:gd name="T24" fmla="*/ 31 w 39"/>
                <a:gd name="T25" fmla="*/ 22 h 43"/>
                <a:gd name="T26" fmla="*/ 31 w 39"/>
                <a:gd name="T27" fmla="*/ 16 h 43"/>
                <a:gd name="T28" fmla="*/ 29 w 39"/>
                <a:gd name="T29" fmla="*/ 10 h 43"/>
                <a:gd name="T30" fmla="*/ 27 w 39"/>
                <a:gd name="T31" fmla="*/ 6 h 43"/>
                <a:gd name="T32" fmla="*/ 21 w 39"/>
                <a:gd name="T33" fmla="*/ 6 h 43"/>
                <a:gd name="T34" fmla="*/ 23 w 39"/>
                <a:gd name="T35" fmla="*/ 0 h 43"/>
                <a:gd name="T36" fmla="*/ 27 w 39"/>
                <a:gd name="T37" fmla="*/ 0 h 43"/>
                <a:gd name="T38" fmla="*/ 33 w 39"/>
                <a:gd name="T39" fmla="*/ 4 h 43"/>
                <a:gd name="T40" fmla="*/ 35 w 39"/>
                <a:gd name="T41" fmla="*/ 6 h 43"/>
                <a:gd name="T42" fmla="*/ 39 w 39"/>
                <a:gd name="T43" fmla="*/ 12 h 43"/>
                <a:gd name="T44" fmla="*/ 39 w 39"/>
                <a:gd name="T45" fmla="*/ 16 h 43"/>
                <a:gd name="T46" fmla="*/ 39 w 39"/>
                <a:gd name="T47" fmla="*/ 24 h 43"/>
                <a:gd name="T48" fmla="*/ 37 w 39"/>
                <a:gd name="T49" fmla="*/ 29 h 43"/>
                <a:gd name="T50" fmla="*/ 35 w 39"/>
                <a:gd name="T51" fmla="*/ 35 h 43"/>
                <a:gd name="T52" fmla="*/ 31 w 39"/>
                <a:gd name="T53" fmla="*/ 39 h 43"/>
                <a:gd name="T54" fmla="*/ 27 w 39"/>
                <a:gd name="T55" fmla="*/ 41 h 43"/>
                <a:gd name="T56" fmla="*/ 23 w 39"/>
                <a:gd name="T57" fmla="*/ 43 h 43"/>
                <a:gd name="T58" fmla="*/ 18 w 39"/>
                <a:gd name="T59" fmla="*/ 43 h 43"/>
                <a:gd name="T60" fmla="*/ 12 w 39"/>
                <a:gd name="T61" fmla="*/ 41 h 43"/>
                <a:gd name="T62" fmla="*/ 8 w 39"/>
                <a:gd name="T63" fmla="*/ 39 h 43"/>
                <a:gd name="T64" fmla="*/ 4 w 39"/>
                <a:gd name="T65" fmla="*/ 35 h 43"/>
                <a:gd name="T66" fmla="*/ 2 w 39"/>
                <a:gd name="T67" fmla="*/ 31 h 43"/>
                <a:gd name="T68" fmla="*/ 0 w 39"/>
                <a:gd name="T69" fmla="*/ 25 h 43"/>
                <a:gd name="T70" fmla="*/ 0 w 39"/>
                <a:gd name="T71" fmla="*/ 20 h 43"/>
                <a:gd name="T72" fmla="*/ 2 w 39"/>
                <a:gd name="T73" fmla="*/ 12 h 43"/>
                <a:gd name="T74" fmla="*/ 4 w 39"/>
                <a:gd name="T75" fmla="*/ 6 h 43"/>
                <a:gd name="T76" fmla="*/ 10 w 39"/>
                <a:gd name="T77" fmla="*/ 2 h 43"/>
                <a:gd name="T78" fmla="*/ 16 w 39"/>
                <a:gd name="T79" fmla="*/ 0 h 43"/>
                <a:gd name="T80" fmla="*/ 23 w 39"/>
                <a:gd name="T8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43">
                  <a:moveTo>
                    <a:pt x="21" y="6"/>
                  </a:moveTo>
                  <a:lnTo>
                    <a:pt x="18" y="6"/>
                  </a:lnTo>
                  <a:lnTo>
                    <a:pt x="12" y="8"/>
                  </a:lnTo>
                  <a:lnTo>
                    <a:pt x="10" y="12"/>
                  </a:lnTo>
                  <a:lnTo>
                    <a:pt x="8" y="20"/>
                  </a:lnTo>
                  <a:lnTo>
                    <a:pt x="8" y="27"/>
                  </a:lnTo>
                  <a:lnTo>
                    <a:pt x="10" y="31"/>
                  </a:lnTo>
                  <a:lnTo>
                    <a:pt x="14" y="35"/>
                  </a:lnTo>
                  <a:lnTo>
                    <a:pt x="18" y="37"/>
                  </a:lnTo>
                  <a:lnTo>
                    <a:pt x="23" y="37"/>
                  </a:lnTo>
                  <a:lnTo>
                    <a:pt x="27" y="33"/>
                  </a:lnTo>
                  <a:lnTo>
                    <a:pt x="31" y="29"/>
                  </a:lnTo>
                  <a:lnTo>
                    <a:pt x="31" y="22"/>
                  </a:lnTo>
                  <a:lnTo>
                    <a:pt x="31" y="16"/>
                  </a:lnTo>
                  <a:lnTo>
                    <a:pt x="29" y="10"/>
                  </a:lnTo>
                  <a:lnTo>
                    <a:pt x="27" y="6"/>
                  </a:lnTo>
                  <a:lnTo>
                    <a:pt x="21" y="6"/>
                  </a:lnTo>
                  <a:close/>
                  <a:moveTo>
                    <a:pt x="23" y="0"/>
                  </a:moveTo>
                  <a:lnTo>
                    <a:pt x="27" y="0"/>
                  </a:lnTo>
                  <a:lnTo>
                    <a:pt x="33" y="4"/>
                  </a:lnTo>
                  <a:lnTo>
                    <a:pt x="35" y="6"/>
                  </a:lnTo>
                  <a:lnTo>
                    <a:pt x="39" y="12"/>
                  </a:lnTo>
                  <a:lnTo>
                    <a:pt x="39" y="16"/>
                  </a:lnTo>
                  <a:lnTo>
                    <a:pt x="39" y="24"/>
                  </a:lnTo>
                  <a:lnTo>
                    <a:pt x="37" y="29"/>
                  </a:lnTo>
                  <a:lnTo>
                    <a:pt x="35" y="35"/>
                  </a:lnTo>
                  <a:lnTo>
                    <a:pt x="31" y="39"/>
                  </a:lnTo>
                  <a:lnTo>
                    <a:pt x="27" y="41"/>
                  </a:lnTo>
                  <a:lnTo>
                    <a:pt x="23" y="43"/>
                  </a:lnTo>
                  <a:lnTo>
                    <a:pt x="18" y="43"/>
                  </a:lnTo>
                  <a:lnTo>
                    <a:pt x="12" y="41"/>
                  </a:lnTo>
                  <a:lnTo>
                    <a:pt x="8" y="39"/>
                  </a:lnTo>
                  <a:lnTo>
                    <a:pt x="4" y="35"/>
                  </a:lnTo>
                  <a:lnTo>
                    <a:pt x="2" y="31"/>
                  </a:lnTo>
                  <a:lnTo>
                    <a:pt x="0" y="25"/>
                  </a:lnTo>
                  <a:lnTo>
                    <a:pt x="0" y="20"/>
                  </a:lnTo>
                  <a:lnTo>
                    <a:pt x="2" y="12"/>
                  </a:lnTo>
                  <a:lnTo>
                    <a:pt x="4" y="6"/>
                  </a:lnTo>
                  <a:lnTo>
                    <a:pt x="10" y="2"/>
                  </a:lnTo>
                  <a:lnTo>
                    <a:pt x="16"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80"/>
            <p:cNvSpPr>
              <a:spLocks/>
            </p:cNvSpPr>
            <p:nvPr/>
          </p:nvSpPr>
          <p:spPr bwMode="auto">
            <a:xfrm>
              <a:off x="2981326" y="971550"/>
              <a:ext cx="61913" cy="74613"/>
            </a:xfrm>
            <a:custGeom>
              <a:avLst/>
              <a:gdLst>
                <a:gd name="T0" fmla="*/ 8 w 39"/>
                <a:gd name="T1" fmla="*/ 0 h 47"/>
                <a:gd name="T2" fmla="*/ 14 w 39"/>
                <a:gd name="T3" fmla="*/ 0 h 47"/>
                <a:gd name="T4" fmla="*/ 14 w 39"/>
                <a:gd name="T5" fmla="*/ 6 h 47"/>
                <a:gd name="T6" fmla="*/ 18 w 39"/>
                <a:gd name="T7" fmla="*/ 4 h 47"/>
                <a:gd name="T8" fmla="*/ 22 w 39"/>
                <a:gd name="T9" fmla="*/ 2 h 47"/>
                <a:gd name="T10" fmla="*/ 28 w 39"/>
                <a:gd name="T11" fmla="*/ 2 h 47"/>
                <a:gd name="T12" fmla="*/ 32 w 39"/>
                <a:gd name="T13" fmla="*/ 4 h 47"/>
                <a:gd name="T14" fmla="*/ 35 w 39"/>
                <a:gd name="T15" fmla="*/ 6 h 47"/>
                <a:gd name="T16" fmla="*/ 37 w 39"/>
                <a:gd name="T17" fmla="*/ 8 h 47"/>
                <a:gd name="T18" fmla="*/ 39 w 39"/>
                <a:gd name="T19" fmla="*/ 10 h 47"/>
                <a:gd name="T20" fmla="*/ 39 w 39"/>
                <a:gd name="T21" fmla="*/ 16 h 47"/>
                <a:gd name="T22" fmla="*/ 39 w 39"/>
                <a:gd name="T23" fmla="*/ 18 h 47"/>
                <a:gd name="T24" fmla="*/ 39 w 39"/>
                <a:gd name="T25" fmla="*/ 21 h 47"/>
                <a:gd name="T26" fmla="*/ 33 w 39"/>
                <a:gd name="T27" fmla="*/ 47 h 47"/>
                <a:gd name="T28" fmla="*/ 26 w 39"/>
                <a:gd name="T29" fmla="*/ 45 h 47"/>
                <a:gd name="T30" fmla="*/ 32 w 39"/>
                <a:gd name="T31" fmla="*/ 21 h 47"/>
                <a:gd name="T32" fmla="*/ 32 w 39"/>
                <a:gd name="T33" fmla="*/ 18 h 47"/>
                <a:gd name="T34" fmla="*/ 32 w 39"/>
                <a:gd name="T35" fmla="*/ 14 h 47"/>
                <a:gd name="T36" fmla="*/ 32 w 39"/>
                <a:gd name="T37" fmla="*/ 12 h 47"/>
                <a:gd name="T38" fmla="*/ 30 w 39"/>
                <a:gd name="T39" fmla="*/ 10 h 47"/>
                <a:gd name="T40" fmla="*/ 28 w 39"/>
                <a:gd name="T41" fmla="*/ 10 h 47"/>
                <a:gd name="T42" fmla="*/ 26 w 39"/>
                <a:gd name="T43" fmla="*/ 8 h 47"/>
                <a:gd name="T44" fmla="*/ 22 w 39"/>
                <a:gd name="T45" fmla="*/ 8 h 47"/>
                <a:gd name="T46" fmla="*/ 18 w 39"/>
                <a:gd name="T47" fmla="*/ 10 h 47"/>
                <a:gd name="T48" fmla="*/ 14 w 39"/>
                <a:gd name="T49" fmla="*/ 12 h 47"/>
                <a:gd name="T50" fmla="*/ 12 w 39"/>
                <a:gd name="T51" fmla="*/ 16 h 47"/>
                <a:gd name="T52" fmla="*/ 12 w 39"/>
                <a:gd name="T53" fmla="*/ 19 h 47"/>
                <a:gd name="T54" fmla="*/ 6 w 39"/>
                <a:gd name="T55" fmla="*/ 41 h 47"/>
                <a:gd name="T56" fmla="*/ 0 w 39"/>
                <a:gd name="T57" fmla="*/ 41 h 47"/>
                <a:gd name="T58" fmla="*/ 8 w 39"/>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47">
                  <a:moveTo>
                    <a:pt x="8" y="0"/>
                  </a:moveTo>
                  <a:lnTo>
                    <a:pt x="14" y="0"/>
                  </a:lnTo>
                  <a:lnTo>
                    <a:pt x="14" y="6"/>
                  </a:lnTo>
                  <a:lnTo>
                    <a:pt x="18" y="4"/>
                  </a:lnTo>
                  <a:lnTo>
                    <a:pt x="22" y="2"/>
                  </a:lnTo>
                  <a:lnTo>
                    <a:pt x="28" y="2"/>
                  </a:lnTo>
                  <a:lnTo>
                    <a:pt x="32" y="4"/>
                  </a:lnTo>
                  <a:lnTo>
                    <a:pt x="35" y="6"/>
                  </a:lnTo>
                  <a:lnTo>
                    <a:pt x="37" y="8"/>
                  </a:lnTo>
                  <a:lnTo>
                    <a:pt x="39" y="10"/>
                  </a:lnTo>
                  <a:lnTo>
                    <a:pt x="39" y="16"/>
                  </a:lnTo>
                  <a:lnTo>
                    <a:pt x="39" y="18"/>
                  </a:lnTo>
                  <a:lnTo>
                    <a:pt x="39" y="21"/>
                  </a:lnTo>
                  <a:lnTo>
                    <a:pt x="33" y="47"/>
                  </a:lnTo>
                  <a:lnTo>
                    <a:pt x="26" y="45"/>
                  </a:lnTo>
                  <a:lnTo>
                    <a:pt x="32" y="21"/>
                  </a:lnTo>
                  <a:lnTo>
                    <a:pt x="32" y="18"/>
                  </a:lnTo>
                  <a:lnTo>
                    <a:pt x="32" y="14"/>
                  </a:lnTo>
                  <a:lnTo>
                    <a:pt x="32" y="12"/>
                  </a:lnTo>
                  <a:lnTo>
                    <a:pt x="30" y="10"/>
                  </a:lnTo>
                  <a:lnTo>
                    <a:pt x="28" y="10"/>
                  </a:lnTo>
                  <a:lnTo>
                    <a:pt x="26" y="8"/>
                  </a:lnTo>
                  <a:lnTo>
                    <a:pt x="22" y="8"/>
                  </a:lnTo>
                  <a:lnTo>
                    <a:pt x="18" y="10"/>
                  </a:lnTo>
                  <a:lnTo>
                    <a:pt x="14" y="12"/>
                  </a:lnTo>
                  <a:lnTo>
                    <a:pt x="12" y="16"/>
                  </a:lnTo>
                  <a:lnTo>
                    <a:pt x="12" y="19"/>
                  </a:lnTo>
                  <a:lnTo>
                    <a:pt x="6" y="41"/>
                  </a:lnTo>
                  <a:lnTo>
                    <a:pt x="0" y="4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81"/>
            <p:cNvSpPr>
              <a:spLocks/>
            </p:cNvSpPr>
            <p:nvPr/>
          </p:nvSpPr>
          <p:spPr bwMode="auto">
            <a:xfrm>
              <a:off x="2162176" y="1539875"/>
              <a:ext cx="950913" cy="600075"/>
            </a:xfrm>
            <a:custGeom>
              <a:avLst/>
              <a:gdLst>
                <a:gd name="T0" fmla="*/ 453 w 599"/>
                <a:gd name="T1" fmla="*/ 6 h 378"/>
                <a:gd name="T2" fmla="*/ 528 w 599"/>
                <a:gd name="T3" fmla="*/ 41 h 378"/>
                <a:gd name="T4" fmla="*/ 579 w 599"/>
                <a:gd name="T5" fmla="*/ 106 h 378"/>
                <a:gd name="T6" fmla="*/ 599 w 599"/>
                <a:gd name="T7" fmla="*/ 189 h 378"/>
                <a:gd name="T8" fmla="*/ 583 w 599"/>
                <a:gd name="T9" fmla="*/ 265 h 378"/>
                <a:gd name="T10" fmla="*/ 518 w 599"/>
                <a:gd name="T11" fmla="*/ 299 h 378"/>
                <a:gd name="T12" fmla="*/ 514 w 599"/>
                <a:gd name="T13" fmla="*/ 297 h 378"/>
                <a:gd name="T14" fmla="*/ 485 w 599"/>
                <a:gd name="T15" fmla="*/ 261 h 378"/>
                <a:gd name="T16" fmla="*/ 530 w 599"/>
                <a:gd name="T17" fmla="*/ 191 h 378"/>
                <a:gd name="T18" fmla="*/ 534 w 599"/>
                <a:gd name="T19" fmla="*/ 183 h 378"/>
                <a:gd name="T20" fmla="*/ 530 w 599"/>
                <a:gd name="T21" fmla="*/ 177 h 378"/>
                <a:gd name="T22" fmla="*/ 524 w 599"/>
                <a:gd name="T23" fmla="*/ 173 h 378"/>
                <a:gd name="T24" fmla="*/ 516 w 599"/>
                <a:gd name="T25" fmla="*/ 175 h 378"/>
                <a:gd name="T26" fmla="*/ 467 w 599"/>
                <a:gd name="T27" fmla="*/ 244 h 378"/>
                <a:gd name="T28" fmla="*/ 372 w 599"/>
                <a:gd name="T29" fmla="*/ 134 h 378"/>
                <a:gd name="T30" fmla="*/ 359 w 599"/>
                <a:gd name="T31" fmla="*/ 100 h 378"/>
                <a:gd name="T32" fmla="*/ 363 w 599"/>
                <a:gd name="T33" fmla="*/ 84 h 378"/>
                <a:gd name="T34" fmla="*/ 372 w 599"/>
                <a:gd name="T35" fmla="*/ 71 h 378"/>
                <a:gd name="T36" fmla="*/ 408 w 599"/>
                <a:gd name="T37" fmla="*/ 59 h 378"/>
                <a:gd name="T38" fmla="*/ 441 w 599"/>
                <a:gd name="T39" fmla="*/ 67 h 378"/>
                <a:gd name="T40" fmla="*/ 463 w 599"/>
                <a:gd name="T41" fmla="*/ 86 h 378"/>
                <a:gd name="T42" fmla="*/ 471 w 599"/>
                <a:gd name="T43" fmla="*/ 92 h 378"/>
                <a:gd name="T44" fmla="*/ 479 w 599"/>
                <a:gd name="T45" fmla="*/ 90 h 378"/>
                <a:gd name="T46" fmla="*/ 485 w 599"/>
                <a:gd name="T47" fmla="*/ 84 h 378"/>
                <a:gd name="T48" fmla="*/ 483 w 599"/>
                <a:gd name="T49" fmla="*/ 75 h 378"/>
                <a:gd name="T50" fmla="*/ 465 w 599"/>
                <a:gd name="T51" fmla="*/ 55 h 378"/>
                <a:gd name="T52" fmla="*/ 433 w 599"/>
                <a:gd name="T53" fmla="*/ 39 h 378"/>
                <a:gd name="T54" fmla="*/ 390 w 599"/>
                <a:gd name="T55" fmla="*/ 37 h 378"/>
                <a:gd name="T56" fmla="*/ 357 w 599"/>
                <a:gd name="T57" fmla="*/ 53 h 378"/>
                <a:gd name="T58" fmla="*/ 339 w 599"/>
                <a:gd name="T59" fmla="*/ 80 h 378"/>
                <a:gd name="T60" fmla="*/ 339 w 599"/>
                <a:gd name="T61" fmla="*/ 118 h 378"/>
                <a:gd name="T62" fmla="*/ 368 w 599"/>
                <a:gd name="T63" fmla="*/ 169 h 378"/>
                <a:gd name="T64" fmla="*/ 313 w 599"/>
                <a:gd name="T65" fmla="*/ 197 h 378"/>
                <a:gd name="T66" fmla="*/ 294 w 599"/>
                <a:gd name="T67" fmla="*/ 230 h 378"/>
                <a:gd name="T68" fmla="*/ 294 w 599"/>
                <a:gd name="T69" fmla="*/ 273 h 378"/>
                <a:gd name="T70" fmla="*/ 315 w 599"/>
                <a:gd name="T71" fmla="*/ 307 h 378"/>
                <a:gd name="T72" fmla="*/ 351 w 599"/>
                <a:gd name="T73" fmla="*/ 326 h 378"/>
                <a:gd name="T74" fmla="*/ 410 w 599"/>
                <a:gd name="T75" fmla="*/ 322 h 378"/>
                <a:gd name="T76" fmla="*/ 469 w 599"/>
                <a:gd name="T77" fmla="*/ 281 h 378"/>
                <a:gd name="T78" fmla="*/ 502 w 599"/>
                <a:gd name="T79" fmla="*/ 317 h 378"/>
                <a:gd name="T80" fmla="*/ 512 w 599"/>
                <a:gd name="T81" fmla="*/ 320 h 378"/>
                <a:gd name="T82" fmla="*/ 516 w 599"/>
                <a:gd name="T83" fmla="*/ 344 h 378"/>
                <a:gd name="T84" fmla="*/ 447 w 599"/>
                <a:gd name="T85" fmla="*/ 374 h 378"/>
                <a:gd name="T86" fmla="*/ 366 w 599"/>
                <a:gd name="T87" fmla="*/ 374 h 378"/>
                <a:gd name="T88" fmla="*/ 294 w 599"/>
                <a:gd name="T89" fmla="*/ 338 h 378"/>
                <a:gd name="T90" fmla="*/ 242 w 599"/>
                <a:gd name="T91" fmla="*/ 275 h 378"/>
                <a:gd name="T92" fmla="*/ 221 w 599"/>
                <a:gd name="T93" fmla="*/ 197 h 378"/>
                <a:gd name="T94" fmla="*/ 0 w 599"/>
                <a:gd name="T95" fmla="*/ 183 h 378"/>
                <a:gd name="T96" fmla="*/ 227 w 599"/>
                <a:gd name="T97" fmla="*/ 140 h 378"/>
                <a:gd name="T98" fmla="*/ 264 w 599"/>
                <a:gd name="T99" fmla="*/ 69 h 378"/>
                <a:gd name="T100" fmla="*/ 327 w 599"/>
                <a:gd name="T101" fmla="*/ 18 h 378"/>
                <a:gd name="T102" fmla="*/ 410 w 599"/>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378">
                  <a:moveTo>
                    <a:pt x="410" y="0"/>
                  </a:moveTo>
                  <a:lnTo>
                    <a:pt x="453" y="6"/>
                  </a:lnTo>
                  <a:lnTo>
                    <a:pt x="492" y="20"/>
                  </a:lnTo>
                  <a:lnTo>
                    <a:pt x="528" y="41"/>
                  </a:lnTo>
                  <a:lnTo>
                    <a:pt x="557" y="71"/>
                  </a:lnTo>
                  <a:lnTo>
                    <a:pt x="579" y="106"/>
                  </a:lnTo>
                  <a:lnTo>
                    <a:pt x="593" y="145"/>
                  </a:lnTo>
                  <a:lnTo>
                    <a:pt x="599" y="189"/>
                  </a:lnTo>
                  <a:lnTo>
                    <a:pt x="595" y="228"/>
                  </a:lnTo>
                  <a:lnTo>
                    <a:pt x="583" y="265"/>
                  </a:lnTo>
                  <a:lnTo>
                    <a:pt x="563" y="299"/>
                  </a:lnTo>
                  <a:lnTo>
                    <a:pt x="518" y="299"/>
                  </a:lnTo>
                  <a:lnTo>
                    <a:pt x="516" y="297"/>
                  </a:lnTo>
                  <a:lnTo>
                    <a:pt x="514" y="297"/>
                  </a:lnTo>
                  <a:lnTo>
                    <a:pt x="512" y="295"/>
                  </a:lnTo>
                  <a:lnTo>
                    <a:pt x="485" y="261"/>
                  </a:lnTo>
                  <a:lnTo>
                    <a:pt x="483" y="261"/>
                  </a:lnTo>
                  <a:lnTo>
                    <a:pt x="530" y="191"/>
                  </a:lnTo>
                  <a:lnTo>
                    <a:pt x="532" y="187"/>
                  </a:lnTo>
                  <a:lnTo>
                    <a:pt x="534" y="183"/>
                  </a:lnTo>
                  <a:lnTo>
                    <a:pt x="532" y="181"/>
                  </a:lnTo>
                  <a:lnTo>
                    <a:pt x="530" y="177"/>
                  </a:lnTo>
                  <a:lnTo>
                    <a:pt x="528" y="175"/>
                  </a:lnTo>
                  <a:lnTo>
                    <a:pt x="524" y="173"/>
                  </a:lnTo>
                  <a:lnTo>
                    <a:pt x="520" y="173"/>
                  </a:lnTo>
                  <a:lnTo>
                    <a:pt x="516" y="175"/>
                  </a:lnTo>
                  <a:lnTo>
                    <a:pt x="512" y="177"/>
                  </a:lnTo>
                  <a:lnTo>
                    <a:pt x="467" y="244"/>
                  </a:lnTo>
                  <a:lnTo>
                    <a:pt x="388" y="153"/>
                  </a:lnTo>
                  <a:lnTo>
                    <a:pt x="372" y="134"/>
                  </a:lnTo>
                  <a:lnTo>
                    <a:pt x="363" y="116"/>
                  </a:lnTo>
                  <a:lnTo>
                    <a:pt x="359" y="100"/>
                  </a:lnTo>
                  <a:lnTo>
                    <a:pt x="361" y="90"/>
                  </a:lnTo>
                  <a:lnTo>
                    <a:pt x="363" y="84"/>
                  </a:lnTo>
                  <a:lnTo>
                    <a:pt x="366" y="77"/>
                  </a:lnTo>
                  <a:lnTo>
                    <a:pt x="372" y="71"/>
                  </a:lnTo>
                  <a:lnTo>
                    <a:pt x="388" y="61"/>
                  </a:lnTo>
                  <a:lnTo>
                    <a:pt x="408" y="59"/>
                  </a:lnTo>
                  <a:lnTo>
                    <a:pt x="426" y="61"/>
                  </a:lnTo>
                  <a:lnTo>
                    <a:pt x="441" y="67"/>
                  </a:lnTo>
                  <a:lnTo>
                    <a:pt x="453" y="75"/>
                  </a:lnTo>
                  <a:lnTo>
                    <a:pt x="463" y="86"/>
                  </a:lnTo>
                  <a:lnTo>
                    <a:pt x="467" y="90"/>
                  </a:lnTo>
                  <a:lnTo>
                    <a:pt x="471" y="92"/>
                  </a:lnTo>
                  <a:lnTo>
                    <a:pt x="475" y="92"/>
                  </a:lnTo>
                  <a:lnTo>
                    <a:pt x="479" y="90"/>
                  </a:lnTo>
                  <a:lnTo>
                    <a:pt x="483" y="86"/>
                  </a:lnTo>
                  <a:lnTo>
                    <a:pt x="485" y="84"/>
                  </a:lnTo>
                  <a:lnTo>
                    <a:pt x="485" y="79"/>
                  </a:lnTo>
                  <a:lnTo>
                    <a:pt x="483" y="75"/>
                  </a:lnTo>
                  <a:lnTo>
                    <a:pt x="475" y="65"/>
                  </a:lnTo>
                  <a:lnTo>
                    <a:pt x="465" y="55"/>
                  </a:lnTo>
                  <a:lnTo>
                    <a:pt x="453" y="47"/>
                  </a:lnTo>
                  <a:lnTo>
                    <a:pt x="433" y="39"/>
                  </a:lnTo>
                  <a:lnTo>
                    <a:pt x="412" y="35"/>
                  </a:lnTo>
                  <a:lnTo>
                    <a:pt x="390" y="37"/>
                  </a:lnTo>
                  <a:lnTo>
                    <a:pt x="372" y="43"/>
                  </a:lnTo>
                  <a:lnTo>
                    <a:pt x="357" y="53"/>
                  </a:lnTo>
                  <a:lnTo>
                    <a:pt x="345" y="65"/>
                  </a:lnTo>
                  <a:lnTo>
                    <a:pt x="339" y="80"/>
                  </a:lnTo>
                  <a:lnTo>
                    <a:pt x="337" y="100"/>
                  </a:lnTo>
                  <a:lnTo>
                    <a:pt x="339" y="118"/>
                  </a:lnTo>
                  <a:lnTo>
                    <a:pt x="347" y="136"/>
                  </a:lnTo>
                  <a:lnTo>
                    <a:pt x="368" y="169"/>
                  </a:lnTo>
                  <a:lnTo>
                    <a:pt x="337" y="179"/>
                  </a:lnTo>
                  <a:lnTo>
                    <a:pt x="313" y="197"/>
                  </a:lnTo>
                  <a:lnTo>
                    <a:pt x="302" y="212"/>
                  </a:lnTo>
                  <a:lnTo>
                    <a:pt x="294" y="230"/>
                  </a:lnTo>
                  <a:lnTo>
                    <a:pt x="292" y="252"/>
                  </a:lnTo>
                  <a:lnTo>
                    <a:pt x="294" y="273"/>
                  </a:lnTo>
                  <a:lnTo>
                    <a:pt x="302" y="291"/>
                  </a:lnTo>
                  <a:lnTo>
                    <a:pt x="315" y="307"/>
                  </a:lnTo>
                  <a:lnTo>
                    <a:pt x="331" y="319"/>
                  </a:lnTo>
                  <a:lnTo>
                    <a:pt x="351" y="326"/>
                  </a:lnTo>
                  <a:lnTo>
                    <a:pt x="372" y="328"/>
                  </a:lnTo>
                  <a:lnTo>
                    <a:pt x="410" y="322"/>
                  </a:lnTo>
                  <a:lnTo>
                    <a:pt x="441" y="307"/>
                  </a:lnTo>
                  <a:lnTo>
                    <a:pt x="469" y="281"/>
                  </a:lnTo>
                  <a:lnTo>
                    <a:pt x="498" y="313"/>
                  </a:lnTo>
                  <a:lnTo>
                    <a:pt x="502" y="317"/>
                  </a:lnTo>
                  <a:lnTo>
                    <a:pt x="506" y="320"/>
                  </a:lnTo>
                  <a:lnTo>
                    <a:pt x="512" y="320"/>
                  </a:lnTo>
                  <a:lnTo>
                    <a:pt x="546" y="320"/>
                  </a:lnTo>
                  <a:lnTo>
                    <a:pt x="516" y="344"/>
                  </a:lnTo>
                  <a:lnTo>
                    <a:pt x="485" y="362"/>
                  </a:lnTo>
                  <a:lnTo>
                    <a:pt x="447" y="374"/>
                  </a:lnTo>
                  <a:lnTo>
                    <a:pt x="410" y="378"/>
                  </a:lnTo>
                  <a:lnTo>
                    <a:pt x="366" y="374"/>
                  </a:lnTo>
                  <a:lnTo>
                    <a:pt x="327" y="360"/>
                  </a:lnTo>
                  <a:lnTo>
                    <a:pt x="294" y="338"/>
                  </a:lnTo>
                  <a:lnTo>
                    <a:pt x="264" y="311"/>
                  </a:lnTo>
                  <a:lnTo>
                    <a:pt x="242" y="275"/>
                  </a:lnTo>
                  <a:lnTo>
                    <a:pt x="227" y="238"/>
                  </a:lnTo>
                  <a:lnTo>
                    <a:pt x="221" y="197"/>
                  </a:lnTo>
                  <a:lnTo>
                    <a:pt x="0" y="197"/>
                  </a:lnTo>
                  <a:lnTo>
                    <a:pt x="0" y="183"/>
                  </a:lnTo>
                  <a:lnTo>
                    <a:pt x="221" y="183"/>
                  </a:lnTo>
                  <a:lnTo>
                    <a:pt x="227" y="140"/>
                  </a:lnTo>
                  <a:lnTo>
                    <a:pt x="242" y="102"/>
                  </a:lnTo>
                  <a:lnTo>
                    <a:pt x="264" y="69"/>
                  </a:lnTo>
                  <a:lnTo>
                    <a:pt x="294" y="39"/>
                  </a:lnTo>
                  <a:lnTo>
                    <a:pt x="327" y="18"/>
                  </a:lnTo>
                  <a:lnTo>
                    <a:pt x="366" y="4"/>
                  </a:lnTo>
                  <a:lnTo>
                    <a:pt x="4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Rectangle 82"/>
            <p:cNvSpPr>
              <a:spLocks noChangeArrowheads="1"/>
            </p:cNvSpPr>
            <p:nvPr/>
          </p:nvSpPr>
          <p:spPr bwMode="auto">
            <a:xfrm>
              <a:off x="3113088" y="1830388"/>
              <a:ext cx="365125" cy="222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83"/>
            <p:cNvSpPr>
              <a:spLocks/>
            </p:cNvSpPr>
            <p:nvPr/>
          </p:nvSpPr>
          <p:spPr bwMode="auto">
            <a:xfrm>
              <a:off x="2513013" y="1011238"/>
              <a:ext cx="33338" cy="34925"/>
            </a:xfrm>
            <a:custGeom>
              <a:avLst/>
              <a:gdLst>
                <a:gd name="T0" fmla="*/ 10 w 21"/>
                <a:gd name="T1" fmla="*/ 0 h 22"/>
                <a:gd name="T2" fmla="*/ 14 w 21"/>
                <a:gd name="T3" fmla="*/ 0 h 22"/>
                <a:gd name="T4" fmla="*/ 18 w 21"/>
                <a:gd name="T5" fmla="*/ 2 h 22"/>
                <a:gd name="T6" fmla="*/ 20 w 21"/>
                <a:gd name="T7" fmla="*/ 6 h 22"/>
                <a:gd name="T8" fmla="*/ 21 w 21"/>
                <a:gd name="T9" fmla="*/ 10 h 22"/>
                <a:gd name="T10" fmla="*/ 20 w 21"/>
                <a:gd name="T11" fmla="*/ 14 h 22"/>
                <a:gd name="T12" fmla="*/ 18 w 21"/>
                <a:gd name="T13" fmla="*/ 18 h 22"/>
                <a:gd name="T14" fmla="*/ 14 w 21"/>
                <a:gd name="T15" fmla="*/ 20 h 22"/>
                <a:gd name="T16" fmla="*/ 10 w 21"/>
                <a:gd name="T17" fmla="*/ 22 h 22"/>
                <a:gd name="T18" fmla="*/ 6 w 21"/>
                <a:gd name="T19" fmla="*/ 20 h 22"/>
                <a:gd name="T20" fmla="*/ 2 w 21"/>
                <a:gd name="T21" fmla="*/ 18 h 22"/>
                <a:gd name="T22" fmla="*/ 0 w 21"/>
                <a:gd name="T23" fmla="*/ 14 h 22"/>
                <a:gd name="T24" fmla="*/ 0 w 21"/>
                <a:gd name="T25" fmla="*/ 10 h 22"/>
                <a:gd name="T26" fmla="*/ 0 w 21"/>
                <a:gd name="T27" fmla="*/ 6 h 22"/>
                <a:gd name="T28" fmla="*/ 2 w 21"/>
                <a:gd name="T29" fmla="*/ 2 h 22"/>
                <a:gd name="T30" fmla="*/ 6 w 21"/>
                <a:gd name="T31" fmla="*/ 0 h 22"/>
                <a:gd name="T32" fmla="*/ 10 w 21"/>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10" y="0"/>
                  </a:moveTo>
                  <a:lnTo>
                    <a:pt x="14" y="0"/>
                  </a:lnTo>
                  <a:lnTo>
                    <a:pt x="18" y="2"/>
                  </a:lnTo>
                  <a:lnTo>
                    <a:pt x="20" y="6"/>
                  </a:lnTo>
                  <a:lnTo>
                    <a:pt x="21" y="10"/>
                  </a:lnTo>
                  <a:lnTo>
                    <a:pt x="20" y="14"/>
                  </a:lnTo>
                  <a:lnTo>
                    <a:pt x="18" y="18"/>
                  </a:lnTo>
                  <a:lnTo>
                    <a:pt x="14" y="20"/>
                  </a:lnTo>
                  <a:lnTo>
                    <a:pt x="10" y="22"/>
                  </a:lnTo>
                  <a:lnTo>
                    <a:pt x="6" y="20"/>
                  </a:lnTo>
                  <a:lnTo>
                    <a:pt x="2" y="18"/>
                  </a:lnTo>
                  <a:lnTo>
                    <a:pt x="0" y="14"/>
                  </a:lnTo>
                  <a:lnTo>
                    <a:pt x="0" y="10"/>
                  </a:lnTo>
                  <a:lnTo>
                    <a:pt x="0" y="6"/>
                  </a:lnTo>
                  <a:lnTo>
                    <a:pt x="2" y="2"/>
                  </a:lnTo>
                  <a:lnTo>
                    <a:pt x="6" y="0"/>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84"/>
            <p:cNvSpPr>
              <a:spLocks/>
            </p:cNvSpPr>
            <p:nvPr/>
          </p:nvSpPr>
          <p:spPr bwMode="auto">
            <a:xfrm>
              <a:off x="3068638" y="1011238"/>
              <a:ext cx="34925" cy="34925"/>
            </a:xfrm>
            <a:custGeom>
              <a:avLst/>
              <a:gdLst>
                <a:gd name="T0" fmla="*/ 10 w 22"/>
                <a:gd name="T1" fmla="*/ 0 h 22"/>
                <a:gd name="T2" fmla="*/ 16 w 22"/>
                <a:gd name="T3" fmla="*/ 0 h 22"/>
                <a:gd name="T4" fmla="*/ 18 w 22"/>
                <a:gd name="T5" fmla="*/ 2 h 22"/>
                <a:gd name="T6" fmla="*/ 22 w 22"/>
                <a:gd name="T7" fmla="*/ 6 h 22"/>
                <a:gd name="T8" fmla="*/ 22 w 22"/>
                <a:gd name="T9" fmla="*/ 10 h 22"/>
                <a:gd name="T10" fmla="*/ 22 w 22"/>
                <a:gd name="T11" fmla="*/ 14 h 22"/>
                <a:gd name="T12" fmla="*/ 18 w 22"/>
                <a:gd name="T13" fmla="*/ 18 h 22"/>
                <a:gd name="T14" fmla="*/ 16 w 22"/>
                <a:gd name="T15" fmla="*/ 20 h 22"/>
                <a:gd name="T16" fmla="*/ 10 w 22"/>
                <a:gd name="T17" fmla="*/ 22 h 22"/>
                <a:gd name="T18" fmla="*/ 6 w 22"/>
                <a:gd name="T19" fmla="*/ 20 h 22"/>
                <a:gd name="T20" fmla="*/ 2 w 22"/>
                <a:gd name="T21" fmla="*/ 18 h 22"/>
                <a:gd name="T22" fmla="*/ 0 w 22"/>
                <a:gd name="T23" fmla="*/ 14 h 22"/>
                <a:gd name="T24" fmla="*/ 0 w 22"/>
                <a:gd name="T25" fmla="*/ 10 h 22"/>
                <a:gd name="T26" fmla="*/ 0 w 22"/>
                <a:gd name="T27" fmla="*/ 6 h 22"/>
                <a:gd name="T28" fmla="*/ 2 w 22"/>
                <a:gd name="T29" fmla="*/ 2 h 22"/>
                <a:gd name="T30" fmla="*/ 6 w 22"/>
                <a:gd name="T31" fmla="*/ 0 h 22"/>
                <a:gd name="T32" fmla="*/ 10 w 22"/>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0" y="0"/>
                  </a:moveTo>
                  <a:lnTo>
                    <a:pt x="16" y="0"/>
                  </a:lnTo>
                  <a:lnTo>
                    <a:pt x="18" y="2"/>
                  </a:lnTo>
                  <a:lnTo>
                    <a:pt x="22" y="6"/>
                  </a:lnTo>
                  <a:lnTo>
                    <a:pt x="22" y="10"/>
                  </a:lnTo>
                  <a:lnTo>
                    <a:pt x="22" y="14"/>
                  </a:lnTo>
                  <a:lnTo>
                    <a:pt x="18" y="18"/>
                  </a:lnTo>
                  <a:lnTo>
                    <a:pt x="16" y="20"/>
                  </a:lnTo>
                  <a:lnTo>
                    <a:pt x="10" y="22"/>
                  </a:lnTo>
                  <a:lnTo>
                    <a:pt x="6" y="20"/>
                  </a:lnTo>
                  <a:lnTo>
                    <a:pt x="2" y="18"/>
                  </a:lnTo>
                  <a:lnTo>
                    <a:pt x="0" y="14"/>
                  </a:lnTo>
                  <a:lnTo>
                    <a:pt x="0" y="10"/>
                  </a:lnTo>
                  <a:lnTo>
                    <a:pt x="0" y="6"/>
                  </a:lnTo>
                  <a:lnTo>
                    <a:pt x="2" y="2"/>
                  </a:lnTo>
                  <a:lnTo>
                    <a:pt x="6" y="0"/>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5"/>
            <p:cNvSpPr>
              <a:spLocks/>
            </p:cNvSpPr>
            <p:nvPr/>
          </p:nvSpPr>
          <p:spPr bwMode="auto">
            <a:xfrm>
              <a:off x="2384426" y="2635250"/>
              <a:ext cx="34925" cy="34925"/>
            </a:xfrm>
            <a:custGeom>
              <a:avLst/>
              <a:gdLst>
                <a:gd name="T0" fmla="*/ 10 w 22"/>
                <a:gd name="T1" fmla="*/ 0 h 22"/>
                <a:gd name="T2" fmla="*/ 14 w 22"/>
                <a:gd name="T3" fmla="*/ 2 h 22"/>
                <a:gd name="T4" fmla="*/ 18 w 22"/>
                <a:gd name="T5" fmla="*/ 4 h 22"/>
                <a:gd name="T6" fmla="*/ 20 w 22"/>
                <a:gd name="T7" fmla="*/ 8 h 22"/>
                <a:gd name="T8" fmla="*/ 22 w 22"/>
                <a:gd name="T9" fmla="*/ 12 h 22"/>
                <a:gd name="T10" fmla="*/ 20 w 22"/>
                <a:gd name="T11" fmla="*/ 16 h 22"/>
                <a:gd name="T12" fmla="*/ 18 w 22"/>
                <a:gd name="T13" fmla="*/ 20 h 22"/>
                <a:gd name="T14" fmla="*/ 14 w 22"/>
                <a:gd name="T15" fmla="*/ 22 h 22"/>
                <a:gd name="T16" fmla="*/ 10 w 22"/>
                <a:gd name="T17" fmla="*/ 22 h 22"/>
                <a:gd name="T18" fmla="*/ 6 w 22"/>
                <a:gd name="T19" fmla="*/ 22 h 22"/>
                <a:gd name="T20" fmla="*/ 2 w 22"/>
                <a:gd name="T21" fmla="*/ 20 h 22"/>
                <a:gd name="T22" fmla="*/ 0 w 22"/>
                <a:gd name="T23" fmla="*/ 16 h 22"/>
                <a:gd name="T24" fmla="*/ 0 w 22"/>
                <a:gd name="T25" fmla="*/ 12 h 22"/>
                <a:gd name="T26" fmla="*/ 0 w 22"/>
                <a:gd name="T27" fmla="*/ 8 h 22"/>
                <a:gd name="T28" fmla="*/ 2 w 22"/>
                <a:gd name="T29" fmla="*/ 4 h 22"/>
                <a:gd name="T30" fmla="*/ 6 w 22"/>
                <a:gd name="T31" fmla="*/ 2 h 22"/>
                <a:gd name="T32" fmla="*/ 10 w 22"/>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0" y="0"/>
                  </a:moveTo>
                  <a:lnTo>
                    <a:pt x="14" y="2"/>
                  </a:lnTo>
                  <a:lnTo>
                    <a:pt x="18" y="4"/>
                  </a:lnTo>
                  <a:lnTo>
                    <a:pt x="20" y="8"/>
                  </a:lnTo>
                  <a:lnTo>
                    <a:pt x="22" y="12"/>
                  </a:lnTo>
                  <a:lnTo>
                    <a:pt x="20" y="16"/>
                  </a:lnTo>
                  <a:lnTo>
                    <a:pt x="18" y="20"/>
                  </a:lnTo>
                  <a:lnTo>
                    <a:pt x="14" y="22"/>
                  </a:lnTo>
                  <a:lnTo>
                    <a:pt x="10" y="22"/>
                  </a:lnTo>
                  <a:lnTo>
                    <a:pt x="6" y="22"/>
                  </a:lnTo>
                  <a:lnTo>
                    <a:pt x="2" y="20"/>
                  </a:lnTo>
                  <a:lnTo>
                    <a:pt x="0" y="16"/>
                  </a:lnTo>
                  <a:lnTo>
                    <a:pt x="0" y="12"/>
                  </a:lnTo>
                  <a:lnTo>
                    <a:pt x="0" y="8"/>
                  </a:lnTo>
                  <a:lnTo>
                    <a:pt x="2" y="4"/>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86"/>
            <p:cNvSpPr>
              <a:spLocks/>
            </p:cNvSpPr>
            <p:nvPr/>
          </p:nvSpPr>
          <p:spPr bwMode="auto">
            <a:xfrm>
              <a:off x="3213101" y="2635250"/>
              <a:ext cx="33338" cy="34925"/>
            </a:xfrm>
            <a:custGeom>
              <a:avLst/>
              <a:gdLst>
                <a:gd name="T0" fmla="*/ 11 w 21"/>
                <a:gd name="T1" fmla="*/ 0 h 22"/>
                <a:gd name="T2" fmla="*/ 15 w 21"/>
                <a:gd name="T3" fmla="*/ 2 h 22"/>
                <a:gd name="T4" fmla="*/ 19 w 21"/>
                <a:gd name="T5" fmla="*/ 4 h 22"/>
                <a:gd name="T6" fmla="*/ 21 w 21"/>
                <a:gd name="T7" fmla="*/ 8 h 22"/>
                <a:gd name="T8" fmla="*/ 21 w 21"/>
                <a:gd name="T9" fmla="*/ 12 h 22"/>
                <a:gd name="T10" fmla="*/ 21 w 21"/>
                <a:gd name="T11" fmla="*/ 16 h 22"/>
                <a:gd name="T12" fmla="*/ 19 w 21"/>
                <a:gd name="T13" fmla="*/ 20 h 22"/>
                <a:gd name="T14" fmla="*/ 15 w 21"/>
                <a:gd name="T15" fmla="*/ 22 h 22"/>
                <a:gd name="T16" fmla="*/ 11 w 21"/>
                <a:gd name="T17" fmla="*/ 22 h 22"/>
                <a:gd name="T18" fmla="*/ 8 w 21"/>
                <a:gd name="T19" fmla="*/ 22 h 22"/>
                <a:gd name="T20" fmla="*/ 4 w 21"/>
                <a:gd name="T21" fmla="*/ 20 h 22"/>
                <a:gd name="T22" fmla="*/ 2 w 21"/>
                <a:gd name="T23" fmla="*/ 16 h 22"/>
                <a:gd name="T24" fmla="*/ 0 w 21"/>
                <a:gd name="T25" fmla="*/ 12 h 22"/>
                <a:gd name="T26" fmla="*/ 2 w 21"/>
                <a:gd name="T27" fmla="*/ 8 h 22"/>
                <a:gd name="T28" fmla="*/ 4 w 21"/>
                <a:gd name="T29" fmla="*/ 4 h 22"/>
                <a:gd name="T30" fmla="*/ 8 w 21"/>
                <a:gd name="T31" fmla="*/ 2 h 22"/>
                <a:gd name="T32" fmla="*/ 11 w 21"/>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11" y="0"/>
                  </a:moveTo>
                  <a:lnTo>
                    <a:pt x="15" y="2"/>
                  </a:lnTo>
                  <a:lnTo>
                    <a:pt x="19" y="4"/>
                  </a:lnTo>
                  <a:lnTo>
                    <a:pt x="21" y="8"/>
                  </a:lnTo>
                  <a:lnTo>
                    <a:pt x="21" y="12"/>
                  </a:lnTo>
                  <a:lnTo>
                    <a:pt x="21" y="16"/>
                  </a:lnTo>
                  <a:lnTo>
                    <a:pt x="19" y="20"/>
                  </a:lnTo>
                  <a:lnTo>
                    <a:pt x="15" y="22"/>
                  </a:lnTo>
                  <a:lnTo>
                    <a:pt x="11" y="22"/>
                  </a:lnTo>
                  <a:lnTo>
                    <a:pt x="8" y="22"/>
                  </a:lnTo>
                  <a:lnTo>
                    <a:pt x="4" y="20"/>
                  </a:lnTo>
                  <a:lnTo>
                    <a:pt x="2" y="16"/>
                  </a:lnTo>
                  <a:lnTo>
                    <a:pt x="0" y="12"/>
                  </a:lnTo>
                  <a:lnTo>
                    <a:pt x="2" y="8"/>
                  </a:lnTo>
                  <a:lnTo>
                    <a:pt x="4" y="4"/>
                  </a:lnTo>
                  <a:lnTo>
                    <a:pt x="8"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1" name="Group 280"/>
          <p:cNvGrpSpPr/>
          <p:nvPr/>
        </p:nvGrpSpPr>
        <p:grpSpPr>
          <a:xfrm>
            <a:off x="5185684" y="5089217"/>
            <a:ext cx="1812823" cy="1076441"/>
            <a:chOff x="4953001" y="1108075"/>
            <a:chExt cx="2352675" cy="1397001"/>
          </a:xfrm>
          <a:solidFill>
            <a:schemeClr val="bg1"/>
          </a:solidFill>
        </p:grpSpPr>
        <p:sp>
          <p:nvSpPr>
            <p:cNvPr id="162" name="Freeform 87"/>
            <p:cNvSpPr>
              <a:spLocks noEditPoints="1"/>
            </p:cNvSpPr>
            <p:nvPr/>
          </p:nvSpPr>
          <p:spPr bwMode="auto">
            <a:xfrm>
              <a:off x="6402388" y="2295525"/>
              <a:ext cx="84138" cy="158750"/>
            </a:xfrm>
            <a:custGeom>
              <a:avLst/>
              <a:gdLst>
                <a:gd name="T0" fmla="*/ 4 w 53"/>
                <a:gd name="T1" fmla="*/ 49 h 100"/>
                <a:gd name="T2" fmla="*/ 4 w 53"/>
                <a:gd name="T3" fmla="*/ 96 h 100"/>
                <a:gd name="T4" fmla="*/ 23 w 53"/>
                <a:gd name="T5" fmla="*/ 96 h 100"/>
                <a:gd name="T6" fmla="*/ 31 w 53"/>
                <a:gd name="T7" fmla="*/ 94 h 100"/>
                <a:gd name="T8" fmla="*/ 39 w 53"/>
                <a:gd name="T9" fmla="*/ 90 h 100"/>
                <a:gd name="T10" fmla="*/ 43 w 53"/>
                <a:gd name="T11" fmla="*/ 86 h 100"/>
                <a:gd name="T12" fmla="*/ 47 w 53"/>
                <a:gd name="T13" fmla="*/ 81 h 100"/>
                <a:gd name="T14" fmla="*/ 49 w 53"/>
                <a:gd name="T15" fmla="*/ 73 h 100"/>
                <a:gd name="T16" fmla="*/ 47 w 53"/>
                <a:gd name="T17" fmla="*/ 65 h 100"/>
                <a:gd name="T18" fmla="*/ 43 w 53"/>
                <a:gd name="T19" fmla="*/ 59 h 100"/>
                <a:gd name="T20" fmla="*/ 39 w 53"/>
                <a:gd name="T21" fmla="*/ 53 h 100"/>
                <a:gd name="T22" fmla="*/ 31 w 53"/>
                <a:gd name="T23" fmla="*/ 49 h 100"/>
                <a:gd name="T24" fmla="*/ 23 w 53"/>
                <a:gd name="T25" fmla="*/ 49 h 100"/>
                <a:gd name="T26" fmla="*/ 4 w 53"/>
                <a:gd name="T27" fmla="*/ 49 h 100"/>
                <a:gd name="T28" fmla="*/ 4 w 53"/>
                <a:gd name="T29" fmla="*/ 4 h 100"/>
                <a:gd name="T30" fmla="*/ 4 w 53"/>
                <a:gd name="T31" fmla="*/ 45 h 100"/>
                <a:gd name="T32" fmla="*/ 23 w 53"/>
                <a:gd name="T33" fmla="*/ 45 h 100"/>
                <a:gd name="T34" fmla="*/ 29 w 53"/>
                <a:gd name="T35" fmla="*/ 43 h 100"/>
                <a:gd name="T36" fmla="*/ 35 w 53"/>
                <a:gd name="T37" fmla="*/ 39 h 100"/>
                <a:gd name="T38" fmla="*/ 37 w 53"/>
                <a:gd name="T39" fmla="*/ 35 h 100"/>
                <a:gd name="T40" fmla="*/ 41 w 53"/>
                <a:gd name="T41" fmla="*/ 29 h 100"/>
                <a:gd name="T42" fmla="*/ 41 w 53"/>
                <a:gd name="T43" fmla="*/ 24 h 100"/>
                <a:gd name="T44" fmla="*/ 41 w 53"/>
                <a:gd name="T45" fmla="*/ 18 h 100"/>
                <a:gd name="T46" fmla="*/ 39 w 53"/>
                <a:gd name="T47" fmla="*/ 14 h 100"/>
                <a:gd name="T48" fmla="*/ 35 w 53"/>
                <a:gd name="T49" fmla="*/ 8 h 100"/>
                <a:gd name="T50" fmla="*/ 29 w 53"/>
                <a:gd name="T51" fmla="*/ 6 h 100"/>
                <a:gd name="T52" fmla="*/ 23 w 53"/>
                <a:gd name="T53" fmla="*/ 4 h 100"/>
                <a:gd name="T54" fmla="*/ 4 w 53"/>
                <a:gd name="T55" fmla="*/ 4 h 100"/>
                <a:gd name="T56" fmla="*/ 2 w 53"/>
                <a:gd name="T57" fmla="*/ 0 h 100"/>
                <a:gd name="T58" fmla="*/ 23 w 53"/>
                <a:gd name="T59" fmla="*/ 0 h 100"/>
                <a:gd name="T60" fmla="*/ 31 w 53"/>
                <a:gd name="T61" fmla="*/ 2 h 100"/>
                <a:gd name="T62" fmla="*/ 37 w 53"/>
                <a:gd name="T63" fmla="*/ 4 h 100"/>
                <a:gd name="T64" fmla="*/ 41 w 53"/>
                <a:gd name="T65" fmla="*/ 10 h 100"/>
                <a:gd name="T66" fmla="*/ 45 w 53"/>
                <a:gd name="T67" fmla="*/ 18 h 100"/>
                <a:gd name="T68" fmla="*/ 45 w 53"/>
                <a:gd name="T69" fmla="*/ 24 h 100"/>
                <a:gd name="T70" fmla="*/ 45 w 53"/>
                <a:gd name="T71" fmla="*/ 31 h 100"/>
                <a:gd name="T72" fmla="*/ 43 w 53"/>
                <a:gd name="T73" fmla="*/ 37 h 100"/>
                <a:gd name="T74" fmla="*/ 39 w 53"/>
                <a:gd name="T75" fmla="*/ 41 h 100"/>
                <a:gd name="T76" fmla="*/ 33 w 53"/>
                <a:gd name="T77" fmla="*/ 45 h 100"/>
                <a:gd name="T78" fmla="*/ 41 w 53"/>
                <a:gd name="T79" fmla="*/ 51 h 100"/>
                <a:gd name="T80" fmla="*/ 47 w 53"/>
                <a:gd name="T81" fmla="*/ 57 h 100"/>
                <a:gd name="T82" fmla="*/ 51 w 53"/>
                <a:gd name="T83" fmla="*/ 63 h 100"/>
                <a:gd name="T84" fmla="*/ 53 w 53"/>
                <a:gd name="T85" fmla="*/ 73 h 100"/>
                <a:gd name="T86" fmla="*/ 51 w 53"/>
                <a:gd name="T87" fmla="*/ 81 h 100"/>
                <a:gd name="T88" fmla="*/ 49 w 53"/>
                <a:gd name="T89" fmla="*/ 86 h 100"/>
                <a:gd name="T90" fmla="*/ 45 w 53"/>
                <a:gd name="T91" fmla="*/ 92 h 100"/>
                <a:gd name="T92" fmla="*/ 39 w 53"/>
                <a:gd name="T93" fmla="*/ 96 h 100"/>
                <a:gd name="T94" fmla="*/ 31 w 53"/>
                <a:gd name="T95" fmla="*/ 98 h 100"/>
                <a:gd name="T96" fmla="*/ 23 w 53"/>
                <a:gd name="T97" fmla="*/ 100 h 100"/>
                <a:gd name="T98" fmla="*/ 2 w 53"/>
                <a:gd name="T99" fmla="*/ 100 h 100"/>
                <a:gd name="T100" fmla="*/ 0 w 53"/>
                <a:gd name="T101" fmla="*/ 100 h 100"/>
                <a:gd name="T102" fmla="*/ 0 w 53"/>
                <a:gd name="T103" fmla="*/ 98 h 100"/>
                <a:gd name="T104" fmla="*/ 0 w 53"/>
                <a:gd name="T105" fmla="*/ 2 h 100"/>
                <a:gd name="T106" fmla="*/ 0 w 53"/>
                <a:gd name="T107" fmla="*/ 0 h 100"/>
                <a:gd name="T108" fmla="*/ 2 w 53"/>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100">
                  <a:moveTo>
                    <a:pt x="4" y="49"/>
                  </a:moveTo>
                  <a:lnTo>
                    <a:pt x="4" y="96"/>
                  </a:lnTo>
                  <a:lnTo>
                    <a:pt x="23" y="96"/>
                  </a:lnTo>
                  <a:lnTo>
                    <a:pt x="31" y="94"/>
                  </a:lnTo>
                  <a:lnTo>
                    <a:pt x="39" y="90"/>
                  </a:lnTo>
                  <a:lnTo>
                    <a:pt x="43" y="86"/>
                  </a:lnTo>
                  <a:lnTo>
                    <a:pt x="47" y="81"/>
                  </a:lnTo>
                  <a:lnTo>
                    <a:pt x="49" y="73"/>
                  </a:lnTo>
                  <a:lnTo>
                    <a:pt x="47" y="65"/>
                  </a:lnTo>
                  <a:lnTo>
                    <a:pt x="43" y="59"/>
                  </a:lnTo>
                  <a:lnTo>
                    <a:pt x="39" y="53"/>
                  </a:lnTo>
                  <a:lnTo>
                    <a:pt x="31" y="49"/>
                  </a:lnTo>
                  <a:lnTo>
                    <a:pt x="23" y="49"/>
                  </a:lnTo>
                  <a:lnTo>
                    <a:pt x="4" y="49"/>
                  </a:lnTo>
                  <a:close/>
                  <a:moveTo>
                    <a:pt x="4" y="4"/>
                  </a:moveTo>
                  <a:lnTo>
                    <a:pt x="4" y="45"/>
                  </a:lnTo>
                  <a:lnTo>
                    <a:pt x="23" y="45"/>
                  </a:lnTo>
                  <a:lnTo>
                    <a:pt x="29" y="43"/>
                  </a:lnTo>
                  <a:lnTo>
                    <a:pt x="35" y="39"/>
                  </a:lnTo>
                  <a:lnTo>
                    <a:pt x="37" y="35"/>
                  </a:lnTo>
                  <a:lnTo>
                    <a:pt x="41" y="29"/>
                  </a:lnTo>
                  <a:lnTo>
                    <a:pt x="41" y="24"/>
                  </a:lnTo>
                  <a:lnTo>
                    <a:pt x="41" y="18"/>
                  </a:lnTo>
                  <a:lnTo>
                    <a:pt x="39" y="14"/>
                  </a:lnTo>
                  <a:lnTo>
                    <a:pt x="35" y="8"/>
                  </a:lnTo>
                  <a:lnTo>
                    <a:pt x="29" y="6"/>
                  </a:lnTo>
                  <a:lnTo>
                    <a:pt x="23" y="4"/>
                  </a:lnTo>
                  <a:lnTo>
                    <a:pt x="4" y="4"/>
                  </a:lnTo>
                  <a:close/>
                  <a:moveTo>
                    <a:pt x="2" y="0"/>
                  </a:moveTo>
                  <a:lnTo>
                    <a:pt x="23" y="0"/>
                  </a:lnTo>
                  <a:lnTo>
                    <a:pt x="31" y="2"/>
                  </a:lnTo>
                  <a:lnTo>
                    <a:pt x="37" y="4"/>
                  </a:lnTo>
                  <a:lnTo>
                    <a:pt x="41" y="10"/>
                  </a:lnTo>
                  <a:lnTo>
                    <a:pt x="45" y="18"/>
                  </a:lnTo>
                  <a:lnTo>
                    <a:pt x="45" y="24"/>
                  </a:lnTo>
                  <a:lnTo>
                    <a:pt x="45" y="31"/>
                  </a:lnTo>
                  <a:lnTo>
                    <a:pt x="43" y="37"/>
                  </a:lnTo>
                  <a:lnTo>
                    <a:pt x="39" y="41"/>
                  </a:lnTo>
                  <a:lnTo>
                    <a:pt x="33" y="45"/>
                  </a:lnTo>
                  <a:lnTo>
                    <a:pt x="41" y="51"/>
                  </a:lnTo>
                  <a:lnTo>
                    <a:pt x="47" y="57"/>
                  </a:lnTo>
                  <a:lnTo>
                    <a:pt x="51" y="63"/>
                  </a:lnTo>
                  <a:lnTo>
                    <a:pt x="53" y="73"/>
                  </a:lnTo>
                  <a:lnTo>
                    <a:pt x="51" y="81"/>
                  </a:lnTo>
                  <a:lnTo>
                    <a:pt x="49" y="86"/>
                  </a:lnTo>
                  <a:lnTo>
                    <a:pt x="45" y="92"/>
                  </a:lnTo>
                  <a:lnTo>
                    <a:pt x="39" y="96"/>
                  </a:lnTo>
                  <a:lnTo>
                    <a:pt x="31" y="98"/>
                  </a:lnTo>
                  <a:lnTo>
                    <a:pt x="23" y="100"/>
                  </a:lnTo>
                  <a:lnTo>
                    <a:pt x="2" y="100"/>
                  </a:lnTo>
                  <a:lnTo>
                    <a:pt x="0" y="100"/>
                  </a:lnTo>
                  <a:lnTo>
                    <a:pt x="0" y="98"/>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8"/>
            <p:cNvSpPr>
              <a:spLocks noEditPoints="1"/>
            </p:cNvSpPr>
            <p:nvPr/>
          </p:nvSpPr>
          <p:spPr bwMode="auto">
            <a:xfrm>
              <a:off x="6515101" y="2366963"/>
              <a:ext cx="84138" cy="90488"/>
            </a:xfrm>
            <a:custGeom>
              <a:avLst/>
              <a:gdLst>
                <a:gd name="T0" fmla="*/ 25 w 53"/>
                <a:gd name="T1" fmla="*/ 4 h 57"/>
                <a:gd name="T2" fmla="*/ 19 w 53"/>
                <a:gd name="T3" fmla="*/ 6 h 57"/>
                <a:gd name="T4" fmla="*/ 13 w 53"/>
                <a:gd name="T5" fmla="*/ 10 h 57"/>
                <a:gd name="T6" fmla="*/ 8 w 53"/>
                <a:gd name="T7" fmla="*/ 14 h 57"/>
                <a:gd name="T8" fmla="*/ 6 w 53"/>
                <a:gd name="T9" fmla="*/ 22 h 57"/>
                <a:gd name="T10" fmla="*/ 4 w 53"/>
                <a:gd name="T11" fmla="*/ 28 h 57"/>
                <a:gd name="T12" fmla="*/ 6 w 53"/>
                <a:gd name="T13" fmla="*/ 36 h 57"/>
                <a:gd name="T14" fmla="*/ 8 w 53"/>
                <a:gd name="T15" fmla="*/ 41 h 57"/>
                <a:gd name="T16" fmla="*/ 13 w 53"/>
                <a:gd name="T17" fmla="*/ 47 h 57"/>
                <a:gd name="T18" fmla="*/ 19 w 53"/>
                <a:gd name="T19" fmla="*/ 51 h 57"/>
                <a:gd name="T20" fmla="*/ 25 w 53"/>
                <a:gd name="T21" fmla="*/ 51 h 57"/>
                <a:gd name="T22" fmla="*/ 33 w 53"/>
                <a:gd name="T23" fmla="*/ 51 h 57"/>
                <a:gd name="T24" fmla="*/ 39 w 53"/>
                <a:gd name="T25" fmla="*/ 47 h 57"/>
                <a:gd name="T26" fmla="*/ 43 w 53"/>
                <a:gd name="T27" fmla="*/ 41 h 57"/>
                <a:gd name="T28" fmla="*/ 47 w 53"/>
                <a:gd name="T29" fmla="*/ 36 h 57"/>
                <a:gd name="T30" fmla="*/ 47 w 53"/>
                <a:gd name="T31" fmla="*/ 28 h 57"/>
                <a:gd name="T32" fmla="*/ 47 w 53"/>
                <a:gd name="T33" fmla="*/ 22 h 57"/>
                <a:gd name="T34" fmla="*/ 43 w 53"/>
                <a:gd name="T35" fmla="*/ 14 h 57"/>
                <a:gd name="T36" fmla="*/ 39 w 53"/>
                <a:gd name="T37" fmla="*/ 10 h 57"/>
                <a:gd name="T38" fmla="*/ 33 w 53"/>
                <a:gd name="T39" fmla="*/ 6 h 57"/>
                <a:gd name="T40" fmla="*/ 25 w 53"/>
                <a:gd name="T41" fmla="*/ 4 h 57"/>
                <a:gd name="T42" fmla="*/ 25 w 53"/>
                <a:gd name="T43" fmla="*/ 0 h 57"/>
                <a:gd name="T44" fmla="*/ 33 w 53"/>
                <a:gd name="T45" fmla="*/ 0 h 57"/>
                <a:gd name="T46" fmla="*/ 39 w 53"/>
                <a:gd name="T47" fmla="*/ 4 h 57"/>
                <a:gd name="T48" fmla="*/ 45 w 53"/>
                <a:gd name="T49" fmla="*/ 8 h 57"/>
                <a:gd name="T50" fmla="*/ 49 w 53"/>
                <a:gd name="T51" fmla="*/ 14 h 57"/>
                <a:gd name="T52" fmla="*/ 49 w 53"/>
                <a:gd name="T53" fmla="*/ 2 h 57"/>
                <a:gd name="T54" fmla="*/ 49 w 53"/>
                <a:gd name="T55" fmla="*/ 2 h 57"/>
                <a:gd name="T56" fmla="*/ 51 w 53"/>
                <a:gd name="T57" fmla="*/ 0 h 57"/>
                <a:gd name="T58" fmla="*/ 53 w 53"/>
                <a:gd name="T59" fmla="*/ 2 h 57"/>
                <a:gd name="T60" fmla="*/ 53 w 53"/>
                <a:gd name="T61" fmla="*/ 2 h 57"/>
                <a:gd name="T62" fmla="*/ 53 w 53"/>
                <a:gd name="T63" fmla="*/ 53 h 57"/>
                <a:gd name="T64" fmla="*/ 53 w 53"/>
                <a:gd name="T65" fmla="*/ 55 h 57"/>
                <a:gd name="T66" fmla="*/ 51 w 53"/>
                <a:gd name="T67" fmla="*/ 55 h 57"/>
                <a:gd name="T68" fmla="*/ 49 w 53"/>
                <a:gd name="T69" fmla="*/ 55 h 57"/>
                <a:gd name="T70" fmla="*/ 49 w 53"/>
                <a:gd name="T71" fmla="*/ 53 h 57"/>
                <a:gd name="T72" fmla="*/ 49 w 53"/>
                <a:gd name="T73" fmla="*/ 41 h 57"/>
                <a:gd name="T74" fmla="*/ 45 w 53"/>
                <a:gd name="T75" fmla="*/ 47 h 57"/>
                <a:gd name="T76" fmla="*/ 39 w 53"/>
                <a:gd name="T77" fmla="*/ 53 h 57"/>
                <a:gd name="T78" fmla="*/ 33 w 53"/>
                <a:gd name="T79" fmla="*/ 55 h 57"/>
                <a:gd name="T80" fmla="*/ 25 w 53"/>
                <a:gd name="T81" fmla="*/ 57 h 57"/>
                <a:gd name="T82" fmla="*/ 17 w 53"/>
                <a:gd name="T83" fmla="*/ 55 h 57"/>
                <a:gd name="T84" fmla="*/ 12 w 53"/>
                <a:gd name="T85" fmla="*/ 53 h 57"/>
                <a:gd name="T86" fmla="*/ 8 w 53"/>
                <a:gd name="T87" fmla="*/ 47 h 57"/>
                <a:gd name="T88" fmla="*/ 4 w 53"/>
                <a:gd name="T89" fmla="*/ 41 h 57"/>
                <a:gd name="T90" fmla="*/ 0 w 53"/>
                <a:gd name="T91" fmla="*/ 36 h 57"/>
                <a:gd name="T92" fmla="*/ 0 w 53"/>
                <a:gd name="T93" fmla="*/ 28 h 57"/>
                <a:gd name="T94" fmla="*/ 0 w 53"/>
                <a:gd name="T95" fmla="*/ 22 h 57"/>
                <a:gd name="T96" fmla="*/ 4 w 53"/>
                <a:gd name="T97" fmla="*/ 14 h 57"/>
                <a:gd name="T98" fmla="*/ 8 w 53"/>
                <a:gd name="T99" fmla="*/ 8 h 57"/>
                <a:gd name="T100" fmla="*/ 12 w 53"/>
                <a:gd name="T101" fmla="*/ 4 h 57"/>
                <a:gd name="T102" fmla="*/ 17 w 53"/>
                <a:gd name="T103" fmla="*/ 0 h 57"/>
                <a:gd name="T104" fmla="*/ 25 w 53"/>
                <a:gd name="T10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57">
                  <a:moveTo>
                    <a:pt x="25" y="4"/>
                  </a:moveTo>
                  <a:lnTo>
                    <a:pt x="19" y="6"/>
                  </a:lnTo>
                  <a:lnTo>
                    <a:pt x="13" y="10"/>
                  </a:lnTo>
                  <a:lnTo>
                    <a:pt x="8" y="14"/>
                  </a:lnTo>
                  <a:lnTo>
                    <a:pt x="6" y="22"/>
                  </a:lnTo>
                  <a:lnTo>
                    <a:pt x="4" y="28"/>
                  </a:lnTo>
                  <a:lnTo>
                    <a:pt x="6" y="36"/>
                  </a:lnTo>
                  <a:lnTo>
                    <a:pt x="8" y="41"/>
                  </a:lnTo>
                  <a:lnTo>
                    <a:pt x="13" y="47"/>
                  </a:lnTo>
                  <a:lnTo>
                    <a:pt x="19" y="51"/>
                  </a:lnTo>
                  <a:lnTo>
                    <a:pt x="25" y="51"/>
                  </a:lnTo>
                  <a:lnTo>
                    <a:pt x="33" y="51"/>
                  </a:lnTo>
                  <a:lnTo>
                    <a:pt x="39" y="47"/>
                  </a:lnTo>
                  <a:lnTo>
                    <a:pt x="43" y="41"/>
                  </a:lnTo>
                  <a:lnTo>
                    <a:pt x="47" y="36"/>
                  </a:lnTo>
                  <a:lnTo>
                    <a:pt x="47" y="28"/>
                  </a:lnTo>
                  <a:lnTo>
                    <a:pt x="47" y="22"/>
                  </a:lnTo>
                  <a:lnTo>
                    <a:pt x="43" y="14"/>
                  </a:lnTo>
                  <a:lnTo>
                    <a:pt x="39" y="10"/>
                  </a:lnTo>
                  <a:lnTo>
                    <a:pt x="33" y="6"/>
                  </a:lnTo>
                  <a:lnTo>
                    <a:pt x="25" y="4"/>
                  </a:lnTo>
                  <a:close/>
                  <a:moveTo>
                    <a:pt x="25" y="0"/>
                  </a:moveTo>
                  <a:lnTo>
                    <a:pt x="33" y="0"/>
                  </a:lnTo>
                  <a:lnTo>
                    <a:pt x="39" y="4"/>
                  </a:lnTo>
                  <a:lnTo>
                    <a:pt x="45" y="8"/>
                  </a:lnTo>
                  <a:lnTo>
                    <a:pt x="49" y="14"/>
                  </a:lnTo>
                  <a:lnTo>
                    <a:pt x="49" y="2"/>
                  </a:lnTo>
                  <a:lnTo>
                    <a:pt x="49" y="2"/>
                  </a:lnTo>
                  <a:lnTo>
                    <a:pt x="51" y="0"/>
                  </a:lnTo>
                  <a:lnTo>
                    <a:pt x="53" y="2"/>
                  </a:lnTo>
                  <a:lnTo>
                    <a:pt x="53" y="2"/>
                  </a:lnTo>
                  <a:lnTo>
                    <a:pt x="53" y="53"/>
                  </a:lnTo>
                  <a:lnTo>
                    <a:pt x="53" y="55"/>
                  </a:lnTo>
                  <a:lnTo>
                    <a:pt x="51" y="55"/>
                  </a:lnTo>
                  <a:lnTo>
                    <a:pt x="49" y="55"/>
                  </a:lnTo>
                  <a:lnTo>
                    <a:pt x="49" y="53"/>
                  </a:lnTo>
                  <a:lnTo>
                    <a:pt x="49" y="41"/>
                  </a:lnTo>
                  <a:lnTo>
                    <a:pt x="45" y="47"/>
                  </a:lnTo>
                  <a:lnTo>
                    <a:pt x="39" y="53"/>
                  </a:lnTo>
                  <a:lnTo>
                    <a:pt x="33" y="55"/>
                  </a:lnTo>
                  <a:lnTo>
                    <a:pt x="25" y="57"/>
                  </a:lnTo>
                  <a:lnTo>
                    <a:pt x="17" y="55"/>
                  </a:lnTo>
                  <a:lnTo>
                    <a:pt x="12" y="53"/>
                  </a:lnTo>
                  <a:lnTo>
                    <a:pt x="8" y="47"/>
                  </a:lnTo>
                  <a:lnTo>
                    <a:pt x="4" y="41"/>
                  </a:lnTo>
                  <a:lnTo>
                    <a:pt x="0" y="36"/>
                  </a:lnTo>
                  <a:lnTo>
                    <a:pt x="0" y="28"/>
                  </a:lnTo>
                  <a:lnTo>
                    <a:pt x="0" y="22"/>
                  </a:lnTo>
                  <a:lnTo>
                    <a:pt x="4" y="14"/>
                  </a:lnTo>
                  <a:lnTo>
                    <a:pt x="8" y="8"/>
                  </a:lnTo>
                  <a:lnTo>
                    <a:pt x="12" y="4"/>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89"/>
            <p:cNvSpPr>
              <a:spLocks/>
            </p:cNvSpPr>
            <p:nvPr/>
          </p:nvSpPr>
          <p:spPr bwMode="auto">
            <a:xfrm>
              <a:off x="6630988" y="2295525"/>
              <a:ext cx="61913" cy="158750"/>
            </a:xfrm>
            <a:custGeom>
              <a:avLst/>
              <a:gdLst>
                <a:gd name="T0" fmla="*/ 1 w 39"/>
                <a:gd name="T1" fmla="*/ 0 h 100"/>
                <a:gd name="T2" fmla="*/ 3 w 39"/>
                <a:gd name="T3" fmla="*/ 2 h 100"/>
                <a:gd name="T4" fmla="*/ 3 w 39"/>
                <a:gd name="T5" fmla="*/ 4 h 100"/>
                <a:gd name="T6" fmla="*/ 3 w 39"/>
                <a:gd name="T7" fmla="*/ 71 h 100"/>
                <a:gd name="T8" fmla="*/ 35 w 39"/>
                <a:gd name="T9" fmla="*/ 45 h 100"/>
                <a:gd name="T10" fmla="*/ 35 w 39"/>
                <a:gd name="T11" fmla="*/ 45 h 100"/>
                <a:gd name="T12" fmla="*/ 37 w 39"/>
                <a:gd name="T13" fmla="*/ 45 h 100"/>
                <a:gd name="T14" fmla="*/ 39 w 39"/>
                <a:gd name="T15" fmla="*/ 47 h 100"/>
                <a:gd name="T16" fmla="*/ 37 w 39"/>
                <a:gd name="T17" fmla="*/ 49 h 100"/>
                <a:gd name="T18" fmla="*/ 17 w 39"/>
                <a:gd name="T19" fmla="*/ 67 h 100"/>
                <a:gd name="T20" fmla="*/ 39 w 39"/>
                <a:gd name="T21" fmla="*/ 96 h 100"/>
                <a:gd name="T22" fmla="*/ 39 w 39"/>
                <a:gd name="T23" fmla="*/ 98 h 100"/>
                <a:gd name="T24" fmla="*/ 39 w 39"/>
                <a:gd name="T25" fmla="*/ 100 h 100"/>
                <a:gd name="T26" fmla="*/ 37 w 39"/>
                <a:gd name="T27" fmla="*/ 100 h 100"/>
                <a:gd name="T28" fmla="*/ 35 w 39"/>
                <a:gd name="T29" fmla="*/ 100 h 100"/>
                <a:gd name="T30" fmla="*/ 35 w 39"/>
                <a:gd name="T31" fmla="*/ 100 h 100"/>
                <a:gd name="T32" fmla="*/ 13 w 39"/>
                <a:gd name="T33" fmla="*/ 69 h 100"/>
                <a:gd name="T34" fmla="*/ 3 w 39"/>
                <a:gd name="T35" fmla="*/ 77 h 100"/>
                <a:gd name="T36" fmla="*/ 3 w 39"/>
                <a:gd name="T37" fmla="*/ 98 h 100"/>
                <a:gd name="T38" fmla="*/ 3 w 39"/>
                <a:gd name="T39" fmla="*/ 100 h 100"/>
                <a:gd name="T40" fmla="*/ 1 w 39"/>
                <a:gd name="T41" fmla="*/ 100 h 100"/>
                <a:gd name="T42" fmla="*/ 0 w 39"/>
                <a:gd name="T43" fmla="*/ 100 h 100"/>
                <a:gd name="T44" fmla="*/ 0 w 39"/>
                <a:gd name="T45" fmla="*/ 98 h 100"/>
                <a:gd name="T46" fmla="*/ 0 w 39"/>
                <a:gd name="T47" fmla="*/ 4 h 100"/>
                <a:gd name="T48" fmla="*/ 0 w 39"/>
                <a:gd name="T49" fmla="*/ 2 h 100"/>
                <a:gd name="T50" fmla="*/ 1 w 39"/>
                <a:gd name="T5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00">
                  <a:moveTo>
                    <a:pt x="1" y="0"/>
                  </a:moveTo>
                  <a:lnTo>
                    <a:pt x="3" y="2"/>
                  </a:lnTo>
                  <a:lnTo>
                    <a:pt x="3" y="4"/>
                  </a:lnTo>
                  <a:lnTo>
                    <a:pt x="3" y="71"/>
                  </a:lnTo>
                  <a:lnTo>
                    <a:pt x="35" y="45"/>
                  </a:lnTo>
                  <a:lnTo>
                    <a:pt x="35" y="45"/>
                  </a:lnTo>
                  <a:lnTo>
                    <a:pt x="37" y="45"/>
                  </a:lnTo>
                  <a:lnTo>
                    <a:pt x="39" y="47"/>
                  </a:lnTo>
                  <a:lnTo>
                    <a:pt x="37" y="49"/>
                  </a:lnTo>
                  <a:lnTo>
                    <a:pt x="17" y="67"/>
                  </a:lnTo>
                  <a:lnTo>
                    <a:pt x="39" y="96"/>
                  </a:lnTo>
                  <a:lnTo>
                    <a:pt x="39" y="98"/>
                  </a:lnTo>
                  <a:lnTo>
                    <a:pt x="39" y="100"/>
                  </a:lnTo>
                  <a:lnTo>
                    <a:pt x="37" y="100"/>
                  </a:lnTo>
                  <a:lnTo>
                    <a:pt x="35" y="100"/>
                  </a:lnTo>
                  <a:lnTo>
                    <a:pt x="35" y="100"/>
                  </a:lnTo>
                  <a:lnTo>
                    <a:pt x="13" y="69"/>
                  </a:lnTo>
                  <a:lnTo>
                    <a:pt x="3" y="77"/>
                  </a:lnTo>
                  <a:lnTo>
                    <a:pt x="3" y="98"/>
                  </a:lnTo>
                  <a:lnTo>
                    <a:pt x="3" y="100"/>
                  </a:lnTo>
                  <a:lnTo>
                    <a:pt x="1" y="100"/>
                  </a:lnTo>
                  <a:lnTo>
                    <a:pt x="0" y="100"/>
                  </a:lnTo>
                  <a:lnTo>
                    <a:pt x="0" y="98"/>
                  </a:lnTo>
                  <a:lnTo>
                    <a:pt x="0" y="4"/>
                  </a:lnTo>
                  <a:lnTo>
                    <a:pt x="0"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90"/>
            <p:cNvSpPr>
              <a:spLocks noEditPoints="1"/>
            </p:cNvSpPr>
            <p:nvPr/>
          </p:nvSpPr>
          <p:spPr bwMode="auto">
            <a:xfrm>
              <a:off x="6718301" y="2366963"/>
              <a:ext cx="80963" cy="90488"/>
            </a:xfrm>
            <a:custGeom>
              <a:avLst/>
              <a:gdLst>
                <a:gd name="T0" fmla="*/ 25 w 51"/>
                <a:gd name="T1" fmla="*/ 4 h 57"/>
                <a:gd name="T2" fmla="*/ 19 w 51"/>
                <a:gd name="T3" fmla="*/ 6 h 57"/>
                <a:gd name="T4" fmla="*/ 13 w 51"/>
                <a:gd name="T5" fmla="*/ 8 h 57"/>
                <a:gd name="T6" fmla="*/ 9 w 51"/>
                <a:gd name="T7" fmla="*/ 14 h 57"/>
                <a:gd name="T8" fmla="*/ 6 w 51"/>
                <a:gd name="T9" fmla="*/ 20 h 57"/>
                <a:gd name="T10" fmla="*/ 4 w 51"/>
                <a:gd name="T11" fmla="*/ 26 h 57"/>
                <a:gd name="T12" fmla="*/ 47 w 51"/>
                <a:gd name="T13" fmla="*/ 26 h 57"/>
                <a:gd name="T14" fmla="*/ 45 w 51"/>
                <a:gd name="T15" fmla="*/ 20 h 57"/>
                <a:gd name="T16" fmla="*/ 43 w 51"/>
                <a:gd name="T17" fmla="*/ 14 h 57"/>
                <a:gd name="T18" fmla="*/ 37 w 51"/>
                <a:gd name="T19" fmla="*/ 8 h 57"/>
                <a:gd name="T20" fmla="*/ 31 w 51"/>
                <a:gd name="T21" fmla="*/ 6 h 57"/>
                <a:gd name="T22" fmla="*/ 25 w 51"/>
                <a:gd name="T23" fmla="*/ 4 h 57"/>
                <a:gd name="T24" fmla="*/ 25 w 51"/>
                <a:gd name="T25" fmla="*/ 0 h 57"/>
                <a:gd name="T26" fmla="*/ 33 w 51"/>
                <a:gd name="T27" fmla="*/ 0 h 57"/>
                <a:gd name="T28" fmla="*/ 39 w 51"/>
                <a:gd name="T29" fmla="*/ 4 h 57"/>
                <a:gd name="T30" fmla="*/ 45 w 51"/>
                <a:gd name="T31" fmla="*/ 8 h 57"/>
                <a:gd name="T32" fmla="*/ 49 w 51"/>
                <a:gd name="T33" fmla="*/ 14 h 57"/>
                <a:gd name="T34" fmla="*/ 51 w 51"/>
                <a:gd name="T35" fmla="*/ 22 h 57"/>
                <a:gd name="T36" fmla="*/ 51 w 51"/>
                <a:gd name="T37" fmla="*/ 28 h 57"/>
                <a:gd name="T38" fmla="*/ 51 w 51"/>
                <a:gd name="T39" fmla="*/ 30 h 57"/>
                <a:gd name="T40" fmla="*/ 49 w 51"/>
                <a:gd name="T41" fmla="*/ 30 h 57"/>
                <a:gd name="T42" fmla="*/ 4 w 51"/>
                <a:gd name="T43" fmla="*/ 30 h 57"/>
                <a:gd name="T44" fmla="*/ 6 w 51"/>
                <a:gd name="T45" fmla="*/ 38 h 57"/>
                <a:gd name="T46" fmla="*/ 9 w 51"/>
                <a:gd name="T47" fmla="*/ 43 h 57"/>
                <a:gd name="T48" fmla="*/ 13 w 51"/>
                <a:gd name="T49" fmla="*/ 47 h 57"/>
                <a:gd name="T50" fmla="*/ 19 w 51"/>
                <a:gd name="T51" fmla="*/ 51 h 57"/>
                <a:gd name="T52" fmla="*/ 25 w 51"/>
                <a:gd name="T53" fmla="*/ 51 h 57"/>
                <a:gd name="T54" fmla="*/ 33 w 51"/>
                <a:gd name="T55" fmla="*/ 51 h 57"/>
                <a:gd name="T56" fmla="*/ 39 w 51"/>
                <a:gd name="T57" fmla="*/ 47 h 57"/>
                <a:gd name="T58" fmla="*/ 45 w 51"/>
                <a:gd name="T59" fmla="*/ 41 h 57"/>
                <a:gd name="T60" fmla="*/ 47 w 51"/>
                <a:gd name="T61" fmla="*/ 41 h 57"/>
                <a:gd name="T62" fmla="*/ 47 w 51"/>
                <a:gd name="T63" fmla="*/ 41 h 57"/>
                <a:gd name="T64" fmla="*/ 49 w 51"/>
                <a:gd name="T65" fmla="*/ 43 h 57"/>
                <a:gd name="T66" fmla="*/ 49 w 51"/>
                <a:gd name="T67" fmla="*/ 45 h 57"/>
                <a:gd name="T68" fmla="*/ 43 w 51"/>
                <a:gd name="T69" fmla="*/ 49 h 57"/>
                <a:gd name="T70" fmla="*/ 39 w 51"/>
                <a:gd name="T71" fmla="*/ 53 h 57"/>
                <a:gd name="T72" fmla="*/ 31 w 51"/>
                <a:gd name="T73" fmla="*/ 55 h 57"/>
                <a:gd name="T74" fmla="*/ 25 w 51"/>
                <a:gd name="T75" fmla="*/ 57 h 57"/>
                <a:gd name="T76" fmla="*/ 17 w 51"/>
                <a:gd name="T77" fmla="*/ 55 h 57"/>
                <a:gd name="T78" fmla="*/ 11 w 51"/>
                <a:gd name="T79" fmla="*/ 53 h 57"/>
                <a:gd name="T80" fmla="*/ 7 w 51"/>
                <a:gd name="T81" fmla="*/ 47 h 57"/>
                <a:gd name="T82" fmla="*/ 2 w 51"/>
                <a:gd name="T83" fmla="*/ 41 h 57"/>
                <a:gd name="T84" fmla="*/ 0 w 51"/>
                <a:gd name="T85" fmla="*/ 36 h 57"/>
                <a:gd name="T86" fmla="*/ 0 w 51"/>
                <a:gd name="T87" fmla="*/ 28 h 57"/>
                <a:gd name="T88" fmla="*/ 0 w 51"/>
                <a:gd name="T89" fmla="*/ 22 h 57"/>
                <a:gd name="T90" fmla="*/ 2 w 51"/>
                <a:gd name="T91" fmla="*/ 14 h 57"/>
                <a:gd name="T92" fmla="*/ 7 w 51"/>
                <a:gd name="T93" fmla="*/ 8 h 57"/>
                <a:gd name="T94" fmla="*/ 11 w 51"/>
                <a:gd name="T95" fmla="*/ 4 h 57"/>
                <a:gd name="T96" fmla="*/ 17 w 51"/>
                <a:gd name="T97" fmla="*/ 0 h 57"/>
                <a:gd name="T98" fmla="*/ 25 w 51"/>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57">
                  <a:moveTo>
                    <a:pt x="25" y="4"/>
                  </a:moveTo>
                  <a:lnTo>
                    <a:pt x="19" y="6"/>
                  </a:lnTo>
                  <a:lnTo>
                    <a:pt x="13" y="8"/>
                  </a:lnTo>
                  <a:lnTo>
                    <a:pt x="9" y="14"/>
                  </a:lnTo>
                  <a:lnTo>
                    <a:pt x="6" y="20"/>
                  </a:lnTo>
                  <a:lnTo>
                    <a:pt x="4" y="26"/>
                  </a:lnTo>
                  <a:lnTo>
                    <a:pt x="47" y="26"/>
                  </a:lnTo>
                  <a:lnTo>
                    <a:pt x="45" y="20"/>
                  </a:lnTo>
                  <a:lnTo>
                    <a:pt x="43" y="14"/>
                  </a:lnTo>
                  <a:lnTo>
                    <a:pt x="37" y="8"/>
                  </a:lnTo>
                  <a:lnTo>
                    <a:pt x="31" y="6"/>
                  </a:lnTo>
                  <a:lnTo>
                    <a:pt x="25" y="4"/>
                  </a:lnTo>
                  <a:close/>
                  <a:moveTo>
                    <a:pt x="25" y="0"/>
                  </a:moveTo>
                  <a:lnTo>
                    <a:pt x="33" y="0"/>
                  </a:lnTo>
                  <a:lnTo>
                    <a:pt x="39" y="4"/>
                  </a:lnTo>
                  <a:lnTo>
                    <a:pt x="45" y="8"/>
                  </a:lnTo>
                  <a:lnTo>
                    <a:pt x="49" y="14"/>
                  </a:lnTo>
                  <a:lnTo>
                    <a:pt x="51" y="22"/>
                  </a:lnTo>
                  <a:lnTo>
                    <a:pt x="51" y="28"/>
                  </a:lnTo>
                  <a:lnTo>
                    <a:pt x="51" y="30"/>
                  </a:lnTo>
                  <a:lnTo>
                    <a:pt x="49" y="30"/>
                  </a:lnTo>
                  <a:lnTo>
                    <a:pt x="4" y="30"/>
                  </a:lnTo>
                  <a:lnTo>
                    <a:pt x="6" y="38"/>
                  </a:lnTo>
                  <a:lnTo>
                    <a:pt x="9" y="43"/>
                  </a:lnTo>
                  <a:lnTo>
                    <a:pt x="13" y="47"/>
                  </a:lnTo>
                  <a:lnTo>
                    <a:pt x="19" y="51"/>
                  </a:lnTo>
                  <a:lnTo>
                    <a:pt x="25" y="51"/>
                  </a:lnTo>
                  <a:lnTo>
                    <a:pt x="33" y="51"/>
                  </a:lnTo>
                  <a:lnTo>
                    <a:pt x="39" y="47"/>
                  </a:lnTo>
                  <a:lnTo>
                    <a:pt x="45" y="41"/>
                  </a:lnTo>
                  <a:lnTo>
                    <a:pt x="47" y="41"/>
                  </a:lnTo>
                  <a:lnTo>
                    <a:pt x="47" y="41"/>
                  </a:lnTo>
                  <a:lnTo>
                    <a:pt x="49" y="43"/>
                  </a:lnTo>
                  <a:lnTo>
                    <a:pt x="49" y="45"/>
                  </a:lnTo>
                  <a:lnTo>
                    <a:pt x="43" y="49"/>
                  </a:lnTo>
                  <a:lnTo>
                    <a:pt x="39" y="53"/>
                  </a:lnTo>
                  <a:lnTo>
                    <a:pt x="31" y="55"/>
                  </a:lnTo>
                  <a:lnTo>
                    <a:pt x="25" y="57"/>
                  </a:lnTo>
                  <a:lnTo>
                    <a:pt x="17" y="55"/>
                  </a:lnTo>
                  <a:lnTo>
                    <a:pt x="11" y="53"/>
                  </a:lnTo>
                  <a:lnTo>
                    <a:pt x="7" y="47"/>
                  </a:lnTo>
                  <a:lnTo>
                    <a:pt x="2" y="41"/>
                  </a:lnTo>
                  <a:lnTo>
                    <a:pt x="0" y="36"/>
                  </a:lnTo>
                  <a:lnTo>
                    <a:pt x="0" y="28"/>
                  </a:lnTo>
                  <a:lnTo>
                    <a:pt x="0" y="22"/>
                  </a:lnTo>
                  <a:lnTo>
                    <a:pt x="2" y="14"/>
                  </a:lnTo>
                  <a:lnTo>
                    <a:pt x="7" y="8"/>
                  </a:lnTo>
                  <a:lnTo>
                    <a:pt x="11" y="4"/>
                  </a:lnTo>
                  <a:lnTo>
                    <a:pt x="17"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91"/>
            <p:cNvSpPr>
              <a:spLocks/>
            </p:cNvSpPr>
            <p:nvPr/>
          </p:nvSpPr>
          <p:spPr bwMode="auto">
            <a:xfrm>
              <a:off x="6829426" y="2366963"/>
              <a:ext cx="41275" cy="87313"/>
            </a:xfrm>
            <a:custGeom>
              <a:avLst/>
              <a:gdLst>
                <a:gd name="T0" fmla="*/ 2 w 26"/>
                <a:gd name="T1" fmla="*/ 0 h 55"/>
                <a:gd name="T2" fmla="*/ 4 w 26"/>
                <a:gd name="T3" fmla="*/ 2 h 55"/>
                <a:gd name="T4" fmla="*/ 4 w 26"/>
                <a:gd name="T5" fmla="*/ 4 h 55"/>
                <a:gd name="T6" fmla="*/ 4 w 26"/>
                <a:gd name="T7" fmla="*/ 14 h 55"/>
                <a:gd name="T8" fmla="*/ 8 w 26"/>
                <a:gd name="T9" fmla="*/ 8 h 55"/>
                <a:gd name="T10" fmla="*/ 12 w 26"/>
                <a:gd name="T11" fmla="*/ 4 h 55"/>
                <a:gd name="T12" fmla="*/ 18 w 26"/>
                <a:gd name="T13" fmla="*/ 2 h 55"/>
                <a:gd name="T14" fmla="*/ 24 w 26"/>
                <a:gd name="T15" fmla="*/ 0 h 55"/>
                <a:gd name="T16" fmla="*/ 26 w 26"/>
                <a:gd name="T17" fmla="*/ 2 h 55"/>
                <a:gd name="T18" fmla="*/ 26 w 26"/>
                <a:gd name="T19" fmla="*/ 2 h 55"/>
                <a:gd name="T20" fmla="*/ 26 w 26"/>
                <a:gd name="T21" fmla="*/ 4 h 55"/>
                <a:gd name="T22" fmla="*/ 24 w 26"/>
                <a:gd name="T23" fmla="*/ 6 h 55"/>
                <a:gd name="T24" fmla="*/ 16 w 26"/>
                <a:gd name="T25" fmla="*/ 8 h 55"/>
                <a:gd name="T26" fmla="*/ 12 w 26"/>
                <a:gd name="T27" fmla="*/ 12 h 55"/>
                <a:gd name="T28" fmla="*/ 8 w 26"/>
                <a:gd name="T29" fmla="*/ 18 h 55"/>
                <a:gd name="T30" fmla="*/ 4 w 26"/>
                <a:gd name="T31" fmla="*/ 24 h 55"/>
                <a:gd name="T32" fmla="*/ 4 w 26"/>
                <a:gd name="T33" fmla="*/ 32 h 55"/>
                <a:gd name="T34" fmla="*/ 4 w 26"/>
                <a:gd name="T35" fmla="*/ 53 h 55"/>
                <a:gd name="T36" fmla="*/ 4 w 26"/>
                <a:gd name="T37" fmla="*/ 55 h 55"/>
                <a:gd name="T38" fmla="*/ 2 w 26"/>
                <a:gd name="T39" fmla="*/ 55 h 55"/>
                <a:gd name="T40" fmla="*/ 0 w 26"/>
                <a:gd name="T41" fmla="*/ 55 h 55"/>
                <a:gd name="T42" fmla="*/ 0 w 26"/>
                <a:gd name="T43" fmla="*/ 53 h 55"/>
                <a:gd name="T44" fmla="*/ 0 w 26"/>
                <a:gd name="T45" fmla="*/ 4 h 55"/>
                <a:gd name="T46" fmla="*/ 0 w 26"/>
                <a:gd name="T47" fmla="*/ 2 h 55"/>
                <a:gd name="T48" fmla="*/ 2 w 26"/>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55">
                  <a:moveTo>
                    <a:pt x="2" y="0"/>
                  </a:moveTo>
                  <a:lnTo>
                    <a:pt x="4" y="2"/>
                  </a:lnTo>
                  <a:lnTo>
                    <a:pt x="4" y="4"/>
                  </a:lnTo>
                  <a:lnTo>
                    <a:pt x="4" y="14"/>
                  </a:lnTo>
                  <a:lnTo>
                    <a:pt x="8" y="8"/>
                  </a:lnTo>
                  <a:lnTo>
                    <a:pt x="12" y="4"/>
                  </a:lnTo>
                  <a:lnTo>
                    <a:pt x="18" y="2"/>
                  </a:lnTo>
                  <a:lnTo>
                    <a:pt x="24" y="0"/>
                  </a:lnTo>
                  <a:lnTo>
                    <a:pt x="26" y="2"/>
                  </a:lnTo>
                  <a:lnTo>
                    <a:pt x="26" y="2"/>
                  </a:lnTo>
                  <a:lnTo>
                    <a:pt x="26" y="4"/>
                  </a:lnTo>
                  <a:lnTo>
                    <a:pt x="24" y="6"/>
                  </a:lnTo>
                  <a:lnTo>
                    <a:pt x="16" y="8"/>
                  </a:lnTo>
                  <a:lnTo>
                    <a:pt x="12" y="12"/>
                  </a:lnTo>
                  <a:lnTo>
                    <a:pt x="8" y="18"/>
                  </a:lnTo>
                  <a:lnTo>
                    <a:pt x="4" y="24"/>
                  </a:lnTo>
                  <a:lnTo>
                    <a:pt x="4" y="32"/>
                  </a:lnTo>
                  <a:lnTo>
                    <a:pt x="4" y="53"/>
                  </a:lnTo>
                  <a:lnTo>
                    <a:pt x="4" y="55"/>
                  </a:lnTo>
                  <a:lnTo>
                    <a:pt x="2" y="55"/>
                  </a:lnTo>
                  <a:lnTo>
                    <a:pt x="0" y="55"/>
                  </a:lnTo>
                  <a:lnTo>
                    <a:pt x="0" y="53"/>
                  </a:lnTo>
                  <a:lnTo>
                    <a:pt x="0" y="4"/>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92"/>
            <p:cNvSpPr>
              <a:spLocks/>
            </p:cNvSpPr>
            <p:nvPr/>
          </p:nvSpPr>
          <p:spPr bwMode="auto">
            <a:xfrm>
              <a:off x="6899276" y="2366963"/>
              <a:ext cx="71438" cy="138113"/>
            </a:xfrm>
            <a:custGeom>
              <a:avLst/>
              <a:gdLst>
                <a:gd name="T0" fmla="*/ 2 w 45"/>
                <a:gd name="T1" fmla="*/ 0 h 87"/>
                <a:gd name="T2" fmla="*/ 4 w 45"/>
                <a:gd name="T3" fmla="*/ 0 h 87"/>
                <a:gd name="T4" fmla="*/ 4 w 45"/>
                <a:gd name="T5" fmla="*/ 2 h 87"/>
                <a:gd name="T6" fmla="*/ 23 w 45"/>
                <a:gd name="T7" fmla="*/ 47 h 87"/>
                <a:gd name="T8" fmla="*/ 41 w 45"/>
                <a:gd name="T9" fmla="*/ 2 h 87"/>
                <a:gd name="T10" fmla="*/ 41 w 45"/>
                <a:gd name="T11" fmla="*/ 2 h 87"/>
                <a:gd name="T12" fmla="*/ 43 w 45"/>
                <a:gd name="T13" fmla="*/ 0 h 87"/>
                <a:gd name="T14" fmla="*/ 45 w 45"/>
                <a:gd name="T15" fmla="*/ 2 h 87"/>
                <a:gd name="T16" fmla="*/ 45 w 45"/>
                <a:gd name="T17" fmla="*/ 2 h 87"/>
                <a:gd name="T18" fmla="*/ 43 w 45"/>
                <a:gd name="T19" fmla="*/ 8 h 87"/>
                <a:gd name="T20" fmla="*/ 39 w 45"/>
                <a:gd name="T21" fmla="*/ 18 h 87"/>
                <a:gd name="T22" fmla="*/ 33 w 45"/>
                <a:gd name="T23" fmla="*/ 34 h 87"/>
                <a:gd name="T24" fmla="*/ 27 w 45"/>
                <a:gd name="T25" fmla="*/ 51 h 87"/>
                <a:gd name="T26" fmla="*/ 21 w 45"/>
                <a:gd name="T27" fmla="*/ 67 h 87"/>
                <a:gd name="T28" fmla="*/ 15 w 45"/>
                <a:gd name="T29" fmla="*/ 79 h 87"/>
                <a:gd name="T30" fmla="*/ 14 w 45"/>
                <a:gd name="T31" fmla="*/ 85 h 87"/>
                <a:gd name="T32" fmla="*/ 12 w 45"/>
                <a:gd name="T33" fmla="*/ 87 h 87"/>
                <a:gd name="T34" fmla="*/ 12 w 45"/>
                <a:gd name="T35" fmla="*/ 87 h 87"/>
                <a:gd name="T36" fmla="*/ 10 w 45"/>
                <a:gd name="T37" fmla="*/ 87 h 87"/>
                <a:gd name="T38" fmla="*/ 10 w 45"/>
                <a:gd name="T39" fmla="*/ 85 h 87"/>
                <a:gd name="T40" fmla="*/ 10 w 45"/>
                <a:gd name="T41" fmla="*/ 83 h 87"/>
                <a:gd name="T42" fmla="*/ 10 w 45"/>
                <a:gd name="T43" fmla="*/ 79 h 87"/>
                <a:gd name="T44" fmla="*/ 12 w 45"/>
                <a:gd name="T45" fmla="*/ 75 h 87"/>
                <a:gd name="T46" fmla="*/ 14 w 45"/>
                <a:gd name="T47" fmla="*/ 69 h 87"/>
                <a:gd name="T48" fmla="*/ 15 w 45"/>
                <a:gd name="T49" fmla="*/ 65 h 87"/>
                <a:gd name="T50" fmla="*/ 17 w 45"/>
                <a:gd name="T51" fmla="*/ 59 h 87"/>
                <a:gd name="T52" fmla="*/ 19 w 45"/>
                <a:gd name="T53" fmla="*/ 55 h 87"/>
                <a:gd name="T54" fmla="*/ 21 w 45"/>
                <a:gd name="T55" fmla="*/ 53 h 87"/>
                <a:gd name="T56" fmla="*/ 19 w 45"/>
                <a:gd name="T57" fmla="*/ 49 h 87"/>
                <a:gd name="T58" fmla="*/ 15 w 45"/>
                <a:gd name="T59" fmla="*/ 41 h 87"/>
                <a:gd name="T60" fmla="*/ 10 w 45"/>
                <a:gd name="T61" fmla="*/ 28 h 87"/>
                <a:gd name="T62" fmla="*/ 6 w 45"/>
                <a:gd name="T63" fmla="*/ 16 h 87"/>
                <a:gd name="T64" fmla="*/ 2 w 45"/>
                <a:gd name="T65" fmla="*/ 8 h 87"/>
                <a:gd name="T66" fmla="*/ 0 w 45"/>
                <a:gd name="T67" fmla="*/ 2 h 87"/>
                <a:gd name="T68" fmla="*/ 0 w 45"/>
                <a:gd name="T69" fmla="*/ 2 h 87"/>
                <a:gd name="T70" fmla="*/ 2 w 45"/>
                <a:gd name="T7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87">
                  <a:moveTo>
                    <a:pt x="2" y="0"/>
                  </a:moveTo>
                  <a:lnTo>
                    <a:pt x="4" y="0"/>
                  </a:lnTo>
                  <a:lnTo>
                    <a:pt x="4" y="2"/>
                  </a:lnTo>
                  <a:lnTo>
                    <a:pt x="23" y="47"/>
                  </a:lnTo>
                  <a:lnTo>
                    <a:pt x="41" y="2"/>
                  </a:lnTo>
                  <a:lnTo>
                    <a:pt x="41" y="2"/>
                  </a:lnTo>
                  <a:lnTo>
                    <a:pt x="43" y="0"/>
                  </a:lnTo>
                  <a:lnTo>
                    <a:pt x="45" y="2"/>
                  </a:lnTo>
                  <a:lnTo>
                    <a:pt x="45" y="2"/>
                  </a:lnTo>
                  <a:lnTo>
                    <a:pt x="43" y="8"/>
                  </a:lnTo>
                  <a:lnTo>
                    <a:pt x="39" y="18"/>
                  </a:lnTo>
                  <a:lnTo>
                    <a:pt x="33" y="34"/>
                  </a:lnTo>
                  <a:lnTo>
                    <a:pt x="27" y="51"/>
                  </a:lnTo>
                  <a:lnTo>
                    <a:pt x="21" y="67"/>
                  </a:lnTo>
                  <a:lnTo>
                    <a:pt x="15" y="79"/>
                  </a:lnTo>
                  <a:lnTo>
                    <a:pt x="14" y="85"/>
                  </a:lnTo>
                  <a:lnTo>
                    <a:pt x="12" y="87"/>
                  </a:lnTo>
                  <a:lnTo>
                    <a:pt x="12" y="87"/>
                  </a:lnTo>
                  <a:lnTo>
                    <a:pt x="10" y="87"/>
                  </a:lnTo>
                  <a:lnTo>
                    <a:pt x="10" y="85"/>
                  </a:lnTo>
                  <a:lnTo>
                    <a:pt x="10" y="83"/>
                  </a:lnTo>
                  <a:lnTo>
                    <a:pt x="10" y="79"/>
                  </a:lnTo>
                  <a:lnTo>
                    <a:pt x="12" y="75"/>
                  </a:lnTo>
                  <a:lnTo>
                    <a:pt x="14" y="69"/>
                  </a:lnTo>
                  <a:lnTo>
                    <a:pt x="15" y="65"/>
                  </a:lnTo>
                  <a:lnTo>
                    <a:pt x="17" y="59"/>
                  </a:lnTo>
                  <a:lnTo>
                    <a:pt x="19" y="55"/>
                  </a:lnTo>
                  <a:lnTo>
                    <a:pt x="21" y="53"/>
                  </a:lnTo>
                  <a:lnTo>
                    <a:pt x="19" y="49"/>
                  </a:lnTo>
                  <a:lnTo>
                    <a:pt x="15" y="41"/>
                  </a:lnTo>
                  <a:lnTo>
                    <a:pt x="10" y="28"/>
                  </a:lnTo>
                  <a:lnTo>
                    <a:pt x="6" y="16"/>
                  </a:lnTo>
                  <a:lnTo>
                    <a:pt x="2" y="8"/>
                  </a:lnTo>
                  <a:lnTo>
                    <a:pt x="0" y="2"/>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93"/>
            <p:cNvSpPr>
              <a:spLocks/>
            </p:cNvSpPr>
            <p:nvPr/>
          </p:nvSpPr>
          <p:spPr bwMode="auto">
            <a:xfrm>
              <a:off x="5340351" y="2295525"/>
              <a:ext cx="80963" cy="158750"/>
            </a:xfrm>
            <a:custGeom>
              <a:avLst/>
              <a:gdLst>
                <a:gd name="T0" fmla="*/ 2 w 51"/>
                <a:gd name="T1" fmla="*/ 0 h 100"/>
                <a:gd name="T2" fmla="*/ 4 w 51"/>
                <a:gd name="T3" fmla="*/ 0 h 100"/>
                <a:gd name="T4" fmla="*/ 4 w 51"/>
                <a:gd name="T5" fmla="*/ 2 h 100"/>
                <a:gd name="T6" fmla="*/ 4 w 51"/>
                <a:gd name="T7" fmla="*/ 45 h 100"/>
                <a:gd name="T8" fmla="*/ 47 w 51"/>
                <a:gd name="T9" fmla="*/ 45 h 100"/>
                <a:gd name="T10" fmla="*/ 47 w 51"/>
                <a:gd name="T11" fmla="*/ 2 h 100"/>
                <a:gd name="T12" fmla="*/ 47 w 51"/>
                <a:gd name="T13" fmla="*/ 0 h 100"/>
                <a:gd name="T14" fmla="*/ 49 w 51"/>
                <a:gd name="T15" fmla="*/ 0 h 100"/>
                <a:gd name="T16" fmla="*/ 51 w 51"/>
                <a:gd name="T17" fmla="*/ 0 h 100"/>
                <a:gd name="T18" fmla="*/ 51 w 51"/>
                <a:gd name="T19" fmla="*/ 2 h 100"/>
                <a:gd name="T20" fmla="*/ 51 w 51"/>
                <a:gd name="T21" fmla="*/ 98 h 100"/>
                <a:gd name="T22" fmla="*/ 51 w 51"/>
                <a:gd name="T23" fmla="*/ 100 h 100"/>
                <a:gd name="T24" fmla="*/ 49 w 51"/>
                <a:gd name="T25" fmla="*/ 100 h 100"/>
                <a:gd name="T26" fmla="*/ 47 w 51"/>
                <a:gd name="T27" fmla="*/ 100 h 100"/>
                <a:gd name="T28" fmla="*/ 47 w 51"/>
                <a:gd name="T29" fmla="*/ 98 h 100"/>
                <a:gd name="T30" fmla="*/ 47 w 51"/>
                <a:gd name="T31" fmla="*/ 49 h 100"/>
                <a:gd name="T32" fmla="*/ 4 w 51"/>
                <a:gd name="T33" fmla="*/ 49 h 100"/>
                <a:gd name="T34" fmla="*/ 4 w 51"/>
                <a:gd name="T35" fmla="*/ 98 h 100"/>
                <a:gd name="T36" fmla="*/ 4 w 51"/>
                <a:gd name="T37" fmla="*/ 100 h 100"/>
                <a:gd name="T38" fmla="*/ 2 w 51"/>
                <a:gd name="T39" fmla="*/ 100 h 100"/>
                <a:gd name="T40" fmla="*/ 0 w 51"/>
                <a:gd name="T41" fmla="*/ 100 h 100"/>
                <a:gd name="T42" fmla="*/ 0 w 51"/>
                <a:gd name="T43" fmla="*/ 98 h 100"/>
                <a:gd name="T44" fmla="*/ 0 w 51"/>
                <a:gd name="T45" fmla="*/ 2 h 100"/>
                <a:gd name="T46" fmla="*/ 0 w 51"/>
                <a:gd name="T47" fmla="*/ 0 h 100"/>
                <a:gd name="T48" fmla="*/ 2 w 51"/>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00">
                  <a:moveTo>
                    <a:pt x="2" y="0"/>
                  </a:moveTo>
                  <a:lnTo>
                    <a:pt x="4" y="0"/>
                  </a:lnTo>
                  <a:lnTo>
                    <a:pt x="4" y="2"/>
                  </a:lnTo>
                  <a:lnTo>
                    <a:pt x="4" y="45"/>
                  </a:lnTo>
                  <a:lnTo>
                    <a:pt x="47" y="45"/>
                  </a:lnTo>
                  <a:lnTo>
                    <a:pt x="47" y="2"/>
                  </a:lnTo>
                  <a:lnTo>
                    <a:pt x="47" y="0"/>
                  </a:lnTo>
                  <a:lnTo>
                    <a:pt x="49" y="0"/>
                  </a:lnTo>
                  <a:lnTo>
                    <a:pt x="51" y="0"/>
                  </a:lnTo>
                  <a:lnTo>
                    <a:pt x="51" y="2"/>
                  </a:lnTo>
                  <a:lnTo>
                    <a:pt x="51" y="98"/>
                  </a:lnTo>
                  <a:lnTo>
                    <a:pt x="51" y="100"/>
                  </a:lnTo>
                  <a:lnTo>
                    <a:pt x="49" y="100"/>
                  </a:lnTo>
                  <a:lnTo>
                    <a:pt x="47" y="100"/>
                  </a:lnTo>
                  <a:lnTo>
                    <a:pt x="47" y="98"/>
                  </a:lnTo>
                  <a:lnTo>
                    <a:pt x="47" y="49"/>
                  </a:lnTo>
                  <a:lnTo>
                    <a:pt x="4" y="49"/>
                  </a:lnTo>
                  <a:lnTo>
                    <a:pt x="4" y="98"/>
                  </a:lnTo>
                  <a:lnTo>
                    <a:pt x="4" y="100"/>
                  </a:lnTo>
                  <a:lnTo>
                    <a:pt x="2" y="100"/>
                  </a:lnTo>
                  <a:lnTo>
                    <a:pt x="0" y="100"/>
                  </a:lnTo>
                  <a:lnTo>
                    <a:pt x="0" y="98"/>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94"/>
            <p:cNvSpPr>
              <a:spLocks noEditPoints="1"/>
            </p:cNvSpPr>
            <p:nvPr/>
          </p:nvSpPr>
          <p:spPr bwMode="auto">
            <a:xfrm>
              <a:off x="5449888" y="2366963"/>
              <a:ext cx="84138" cy="87313"/>
            </a:xfrm>
            <a:custGeom>
              <a:avLst/>
              <a:gdLst>
                <a:gd name="T0" fmla="*/ 27 w 53"/>
                <a:gd name="T1" fmla="*/ 4 h 55"/>
                <a:gd name="T2" fmla="*/ 19 w 53"/>
                <a:gd name="T3" fmla="*/ 6 h 55"/>
                <a:gd name="T4" fmla="*/ 13 w 53"/>
                <a:gd name="T5" fmla="*/ 10 h 55"/>
                <a:gd name="T6" fmla="*/ 9 w 53"/>
                <a:gd name="T7" fmla="*/ 14 h 55"/>
                <a:gd name="T8" fmla="*/ 6 w 53"/>
                <a:gd name="T9" fmla="*/ 22 h 55"/>
                <a:gd name="T10" fmla="*/ 6 w 53"/>
                <a:gd name="T11" fmla="*/ 28 h 55"/>
                <a:gd name="T12" fmla="*/ 6 w 53"/>
                <a:gd name="T13" fmla="*/ 36 h 55"/>
                <a:gd name="T14" fmla="*/ 9 w 53"/>
                <a:gd name="T15" fmla="*/ 41 h 55"/>
                <a:gd name="T16" fmla="*/ 13 w 53"/>
                <a:gd name="T17" fmla="*/ 47 h 55"/>
                <a:gd name="T18" fmla="*/ 19 w 53"/>
                <a:gd name="T19" fmla="*/ 51 h 55"/>
                <a:gd name="T20" fmla="*/ 27 w 53"/>
                <a:gd name="T21" fmla="*/ 51 h 55"/>
                <a:gd name="T22" fmla="*/ 33 w 53"/>
                <a:gd name="T23" fmla="*/ 51 h 55"/>
                <a:gd name="T24" fmla="*/ 39 w 53"/>
                <a:gd name="T25" fmla="*/ 47 h 55"/>
                <a:gd name="T26" fmla="*/ 45 w 53"/>
                <a:gd name="T27" fmla="*/ 41 h 55"/>
                <a:gd name="T28" fmla="*/ 47 w 53"/>
                <a:gd name="T29" fmla="*/ 36 h 55"/>
                <a:gd name="T30" fmla="*/ 49 w 53"/>
                <a:gd name="T31" fmla="*/ 28 h 55"/>
                <a:gd name="T32" fmla="*/ 47 w 53"/>
                <a:gd name="T33" fmla="*/ 22 h 55"/>
                <a:gd name="T34" fmla="*/ 45 w 53"/>
                <a:gd name="T35" fmla="*/ 14 h 55"/>
                <a:gd name="T36" fmla="*/ 39 w 53"/>
                <a:gd name="T37" fmla="*/ 10 h 55"/>
                <a:gd name="T38" fmla="*/ 33 w 53"/>
                <a:gd name="T39" fmla="*/ 6 h 55"/>
                <a:gd name="T40" fmla="*/ 27 w 53"/>
                <a:gd name="T41" fmla="*/ 4 h 55"/>
                <a:gd name="T42" fmla="*/ 27 w 53"/>
                <a:gd name="T43" fmla="*/ 0 h 55"/>
                <a:gd name="T44" fmla="*/ 33 w 53"/>
                <a:gd name="T45" fmla="*/ 0 h 55"/>
                <a:gd name="T46" fmla="*/ 41 w 53"/>
                <a:gd name="T47" fmla="*/ 4 h 55"/>
                <a:gd name="T48" fmla="*/ 45 w 53"/>
                <a:gd name="T49" fmla="*/ 8 h 55"/>
                <a:gd name="T50" fmla="*/ 49 w 53"/>
                <a:gd name="T51" fmla="*/ 14 h 55"/>
                <a:gd name="T52" fmla="*/ 53 w 53"/>
                <a:gd name="T53" fmla="*/ 20 h 55"/>
                <a:gd name="T54" fmla="*/ 53 w 53"/>
                <a:gd name="T55" fmla="*/ 28 h 55"/>
                <a:gd name="T56" fmla="*/ 53 w 53"/>
                <a:gd name="T57" fmla="*/ 36 h 55"/>
                <a:gd name="T58" fmla="*/ 49 w 53"/>
                <a:gd name="T59" fmla="*/ 41 h 55"/>
                <a:gd name="T60" fmla="*/ 45 w 53"/>
                <a:gd name="T61" fmla="*/ 47 h 55"/>
                <a:gd name="T62" fmla="*/ 41 w 53"/>
                <a:gd name="T63" fmla="*/ 51 h 55"/>
                <a:gd name="T64" fmla="*/ 33 w 53"/>
                <a:gd name="T65" fmla="*/ 55 h 55"/>
                <a:gd name="T66" fmla="*/ 27 w 53"/>
                <a:gd name="T67" fmla="*/ 55 h 55"/>
                <a:gd name="T68" fmla="*/ 19 w 53"/>
                <a:gd name="T69" fmla="*/ 55 h 55"/>
                <a:gd name="T70" fmla="*/ 13 w 53"/>
                <a:gd name="T71" fmla="*/ 51 h 55"/>
                <a:gd name="T72" fmla="*/ 8 w 53"/>
                <a:gd name="T73" fmla="*/ 47 h 55"/>
                <a:gd name="T74" fmla="*/ 4 w 53"/>
                <a:gd name="T75" fmla="*/ 41 h 55"/>
                <a:gd name="T76" fmla="*/ 2 w 53"/>
                <a:gd name="T77" fmla="*/ 36 h 55"/>
                <a:gd name="T78" fmla="*/ 0 w 53"/>
                <a:gd name="T79" fmla="*/ 28 h 55"/>
                <a:gd name="T80" fmla="*/ 2 w 53"/>
                <a:gd name="T81" fmla="*/ 20 h 55"/>
                <a:gd name="T82" fmla="*/ 4 w 53"/>
                <a:gd name="T83" fmla="*/ 14 h 55"/>
                <a:gd name="T84" fmla="*/ 8 w 53"/>
                <a:gd name="T85" fmla="*/ 8 h 55"/>
                <a:gd name="T86" fmla="*/ 13 w 53"/>
                <a:gd name="T87" fmla="*/ 4 h 55"/>
                <a:gd name="T88" fmla="*/ 19 w 53"/>
                <a:gd name="T89" fmla="*/ 0 h 55"/>
                <a:gd name="T90" fmla="*/ 27 w 53"/>
                <a:gd name="T9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5">
                  <a:moveTo>
                    <a:pt x="27" y="4"/>
                  </a:moveTo>
                  <a:lnTo>
                    <a:pt x="19" y="6"/>
                  </a:lnTo>
                  <a:lnTo>
                    <a:pt x="13" y="10"/>
                  </a:lnTo>
                  <a:lnTo>
                    <a:pt x="9" y="14"/>
                  </a:lnTo>
                  <a:lnTo>
                    <a:pt x="6" y="22"/>
                  </a:lnTo>
                  <a:lnTo>
                    <a:pt x="6" y="28"/>
                  </a:lnTo>
                  <a:lnTo>
                    <a:pt x="6" y="36"/>
                  </a:lnTo>
                  <a:lnTo>
                    <a:pt x="9" y="41"/>
                  </a:lnTo>
                  <a:lnTo>
                    <a:pt x="13" y="47"/>
                  </a:lnTo>
                  <a:lnTo>
                    <a:pt x="19" y="51"/>
                  </a:lnTo>
                  <a:lnTo>
                    <a:pt x="27" y="51"/>
                  </a:lnTo>
                  <a:lnTo>
                    <a:pt x="33" y="51"/>
                  </a:lnTo>
                  <a:lnTo>
                    <a:pt x="39" y="47"/>
                  </a:lnTo>
                  <a:lnTo>
                    <a:pt x="45" y="41"/>
                  </a:lnTo>
                  <a:lnTo>
                    <a:pt x="47" y="36"/>
                  </a:lnTo>
                  <a:lnTo>
                    <a:pt x="49" y="28"/>
                  </a:lnTo>
                  <a:lnTo>
                    <a:pt x="47" y="22"/>
                  </a:lnTo>
                  <a:lnTo>
                    <a:pt x="45" y="14"/>
                  </a:lnTo>
                  <a:lnTo>
                    <a:pt x="39" y="10"/>
                  </a:lnTo>
                  <a:lnTo>
                    <a:pt x="33" y="6"/>
                  </a:lnTo>
                  <a:lnTo>
                    <a:pt x="27" y="4"/>
                  </a:lnTo>
                  <a:close/>
                  <a:moveTo>
                    <a:pt x="27" y="0"/>
                  </a:moveTo>
                  <a:lnTo>
                    <a:pt x="33" y="0"/>
                  </a:lnTo>
                  <a:lnTo>
                    <a:pt x="41" y="4"/>
                  </a:lnTo>
                  <a:lnTo>
                    <a:pt x="45" y="8"/>
                  </a:lnTo>
                  <a:lnTo>
                    <a:pt x="49" y="14"/>
                  </a:lnTo>
                  <a:lnTo>
                    <a:pt x="53" y="20"/>
                  </a:lnTo>
                  <a:lnTo>
                    <a:pt x="53" y="28"/>
                  </a:lnTo>
                  <a:lnTo>
                    <a:pt x="53" y="36"/>
                  </a:lnTo>
                  <a:lnTo>
                    <a:pt x="49" y="41"/>
                  </a:lnTo>
                  <a:lnTo>
                    <a:pt x="45" y="47"/>
                  </a:lnTo>
                  <a:lnTo>
                    <a:pt x="41" y="51"/>
                  </a:lnTo>
                  <a:lnTo>
                    <a:pt x="33" y="55"/>
                  </a:lnTo>
                  <a:lnTo>
                    <a:pt x="27" y="55"/>
                  </a:lnTo>
                  <a:lnTo>
                    <a:pt x="19" y="55"/>
                  </a:lnTo>
                  <a:lnTo>
                    <a:pt x="13" y="51"/>
                  </a:lnTo>
                  <a:lnTo>
                    <a:pt x="8" y="47"/>
                  </a:lnTo>
                  <a:lnTo>
                    <a:pt x="4" y="41"/>
                  </a:lnTo>
                  <a:lnTo>
                    <a:pt x="2" y="36"/>
                  </a:lnTo>
                  <a:lnTo>
                    <a:pt x="0" y="28"/>
                  </a:lnTo>
                  <a:lnTo>
                    <a:pt x="2" y="20"/>
                  </a:lnTo>
                  <a:lnTo>
                    <a:pt x="4" y="14"/>
                  </a:lnTo>
                  <a:lnTo>
                    <a:pt x="8" y="8"/>
                  </a:lnTo>
                  <a:lnTo>
                    <a:pt x="13" y="4"/>
                  </a:lnTo>
                  <a:lnTo>
                    <a:pt x="19"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95"/>
            <p:cNvSpPr>
              <a:spLocks/>
            </p:cNvSpPr>
            <p:nvPr/>
          </p:nvSpPr>
          <p:spPr bwMode="auto">
            <a:xfrm>
              <a:off x="5561013" y="2366963"/>
              <a:ext cx="134938" cy="87313"/>
            </a:xfrm>
            <a:custGeom>
              <a:avLst/>
              <a:gdLst>
                <a:gd name="T0" fmla="*/ 32 w 85"/>
                <a:gd name="T1" fmla="*/ 0 h 55"/>
                <a:gd name="T2" fmla="*/ 42 w 85"/>
                <a:gd name="T3" fmla="*/ 8 h 55"/>
                <a:gd name="T4" fmla="*/ 48 w 85"/>
                <a:gd name="T5" fmla="*/ 8 h 55"/>
                <a:gd name="T6" fmla="*/ 58 w 85"/>
                <a:gd name="T7" fmla="*/ 0 h 55"/>
                <a:gd name="T8" fmla="*/ 71 w 85"/>
                <a:gd name="T9" fmla="*/ 0 h 55"/>
                <a:gd name="T10" fmla="*/ 79 w 85"/>
                <a:gd name="T11" fmla="*/ 8 h 55"/>
                <a:gd name="T12" fmla="*/ 85 w 85"/>
                <a:gd name="T13" fmla="*/ 18 h 55"/>
                <a:gd name="T14" fmla="*/ 85 w 85"/>
                <a:gd name="T15" fmla="*/ 53 h 55"/>
                <a:gd name="T16" fmla="*/ 83 w 85"/>
                <a:gd name="T17" fmla="*/ 55 h 55"/>
                <a:gd name="T18" fmla="*/ 81 w 85"/>
                <a:gd name="T19" fmla="*/ 53 h 55"/>
                <a:gd name="T20" fmla="*/ 81 w 85"/>
                <a:gd name="T21" fmla="*/ 18 h 55"/>
                <a:gd name="T22" fmla="*/ 75 w 85"/>
                <a:gd name="T23" fmla="*/ 8 h 55"/>
                <a:gd name="T24" fmla="*/ 65 w 85"/>
                <a:gd name="T25" fmla="*/ 4 h 55"/>
                <a:gd name="T26" fmla="*/ 54 w 85"/>
                <a:gd name="T27" fmla="*/ 8 h 55"/>
                <a:gd name="T28" fmla="*/ 48 w 85"/>
                <a:gd name="T29" fmla="*/ 18 h 55"/>
                <a:gd name="T30" fmla="*/ 46 w 85"/>
                <a:gd name="T31" fmla="*/ 30 h 55"/>
                <a:gd name="T32" fmla="*/ 46 w 85"/>
                <a:gd name="T33" fmla="*/ 55 h 55"/>
                <a:gd name="T34" fmla="*/ 42 w 85"/>
                <a:gd name="T35" fmla="*/ 55 h 55"/>
                <a:gd name="T36" fmla="*/ 42 w 85"/>
                <a:gd name="T37" fmla="*/ 24 h 55"/>
                <a:gd name="T38" fmla="*/ 38 w 85"/>
                <a:gd name="T39" fmla="*/ 12 h 55"/>
                <a:gd name="T40" fmla="*/ 30 w 85"/>
                <a:gd name="T41" fmla="*/ 6 h 55"/>
                <a:gd name="T42" fmla="*/ 18 w 85"/>
                <a:gd name="T43" fmla="*/ 6 h 55"/>
                <a:gd name="T44" fmla="*/ 10 w 85"/>
                <a:gd name="T45" fmla="*/ 12 h 55"/>
                <a:gd name="T46" fmla="*/ 6 w 85"/>
                <a:gd name="T47" fmla="*/ 24 h 55"/>
                <a:gd name="T48" fmla="*/ 6 w 85"/>
                <a:gd name="T49" fmla="*/ 30 h 55"/>
                <a:gd name="T50" fmla="*/ 6 w 85"/>
                <a:gd name="T51" fmla="*/ 53 h 55"/>
                <a:gd name="T52" fmla="*/ 2 w 85"/>
                <a:gd name="T53" fmla="*/ 55 h 55"/>
                <a:gd name="T54" fmla="*/ 0 w 85"/>
                <a:gd name="T55" fmla="*/ 53 h 55"/>
                <a:gd name="T56" fmla="*/ 2 w 85"/>
                <a:gd name="T57" fmla="*/ 2 h 55"/>
                <a:gd name="T58" fmla="*/ 4 w 85"/>
                <a:gd name="T59" fmla="*/ 2 h 55"/>
                <a:gd name="T60" fmla="*/ 6 w 85"/>
                <a:gd name="T61" fmla="*/ 12 h 55"/>
                <a:gd name="T62" fmla="*/ 16 w 85"/>
                <a:gd name="T63"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55">
                  <a:moveTo>
                    <a:pt x="24" y="0"/>
                  </a:moveTo>
                  <a:lnTo>
                    <a:pt x="32" y="0"/>
                  </a:lnTo>
                  <a:lnTo>
                    <a:pt x="36" y="4"/>
                  </a:lnTo>
                  <a:lnTo>
                    <a:pt x="42" y="8"/>
                  </a:lnTo>
                  <a:lnTo>
                    <a:pt x="44" y="14"/>
                  </a:lnTo>
                  <a:lnTo>
                    <a:pt x="48" y="8"/>
                  </a:lnTo>
                  <a:lnTo>
                    <a:pt x="52" y="4"/>
                  </a:lnTo>
                  <a:lnTo>
                    <a:pt x="58" y="0"/>
                  </a:lnTo>
                  <a:lnTo>
                    <a:pt x="65" y="0"/>
                  </a:lnTo>
                  <a:lnTo>
                    <a:pt x="71" y="0"/>
                  </a:lnTo>
                  <a:lnTo>
                    <a:pt x="75" y="4"/>
                  </a:lnTo>
                  <a:lnTo>
                    <a:pt x="79" y="8"/>
                  </a:lnTo>
                  <a:lnTo>
                    <a:pt x="83" y="12"/>
                  </a:lnTo>
                  <a:lnTo>
                    <a:pt x="85" y="18"/>
                  </a:lnTo>
                  <a:lnTo>
                    <a:pt x="85" y="24"/>
                  </a:lnTo>
                  <a:lnTo>
                    <a:pt x="85" y="53"/>
                  </a:lnTo>
                  <a:lnTo>
                    <a:pt x="85" y="55"/>
                  </a:lnTo>
                  <a:lnTo>
                    <a:pt x="83" y="55"/>
                  </a:lnTo>
                  <a:lnTo>
                    <a:pt x="81" y="55"/>
                  </a:lnTo>
                  <a:lnTo>
                    <a:pt x="81" y="53"/>
                  </a:lnTo>
                  <a:lnTo>
                    <a:pt x="81" y="24"/>
                  </a:lnTo>
                  <a:lnTo>
                    <a:pt x="81" y="18"/>
                  </a:lnTo>
                  <a:lnTo>
                    <a:pt x="79" y="12"/>
                  </a:lnTo>
                  <a:lnTo>
                    <a:pt x="75" y="8"/>
                  </a:lnTo>
                  <a:lnTo>
                    <a:pt x="71" y="6"/>
                  </a:lnTo>
                  <a:lnTo>
                    <a:pt x="65" y="4"/>
                  </a:lnTo>
                  <a:lnTo>
                    <a:pt x="58" y="6"/>
                  </a:lnTo>
                  <a:lnTo>
                    <a:pt x="54" y="8"/>
                  </a:lnTo>
                  <a:lnTo>
                    <a:pt x="50" y="14"/>
                  </a:lnTo>
                  <a:lnTo>
                    <a:pt x="48" y="18"/>
                  </a:lnTo>
                  <a:lnTo>
                    <a:pt x="46" y="24"/>
                  </a:lnTo>
                  <a:lnTo>
                    <a:pt x="46" y="30"/>
                  </a:lnTo>
                  <a:lnTo>
                    <a:pt x="46" y="53"/>
                  </a:lnTo>
                  <a:lnTo>
                    <a:pt x="46" y="55"/>
                  </a:lnTo>
                  <a:lnTo>
                    <a:pt x="44" y="55"/>
                  </a:lnTo>
                  <a:lnTo>
                    <a:pt x="42" y="55"/>
                  </a:lnTo>
                  <a:lnTo>
                    <a:pt x="42" y="53"/>
                  </a:lnTo>
                  <a:lnTo>
                    <a:pt x="42" y="24"/>
                  </a:lnTo>
                  <a:lnTo>
                    <a:pt x="40" y="18"/>
                  </a:lnTo>
                  <a:lnTo>
                    <a:pt x="38" y="12"/>
                  </a:lnTo>
                  <a:lnTo>
                    <a:pt x="36" y="8"/>
                  </a:lnTo>
                  <a:lnTo>
                    <a:pt x="30" y="6"/>
                  </a:lnTo>
                  <a:lnTo>
                    <a:pt x="24" y="4"/>
                  </a:lnTo>
                  <a:lnTo>
                    <a:pt x="18" y="6"/>
                  </a:lnTo>
                  <a:lnTo>
                    <a:pt x="14" y="8"/>
                  </a:lnTo>
                  <a:lnTo>
                    <a:pt x="10" y="12"/>
                  </a:lnTo>
                  <a:lnTo>
                    <a:pt x="6" y="16"/>
                  </a:lnTo>
                  <a:lnTo>
                    <a:pt x="6" y="24"/>
                  </a:lnTo>
                  <a:lnTo>
                    <a:pt x="6" y="30"/>
                  </a:lnTo>
                  <a:lnTo>
                    <a:pt x="6" y="30"/>
                  </a:lnTo>
                  <a:lnTo>
                    <a:pt x="6" y="32"/>
                  </a:lnTo>
                  <a:lnTo>
                    <a:pt x="6" y="53"/>
                  </a:lnTo>
                  <a:lnTo>
                    <a:pt x="4" y="55"/>
                  </a:lnTo>
                  <a:lnTo>
                    <a:pt x="2" y="55"/>
                  </a:lnTo>
                  <a:lnTo>
                    <a:pt x="2" y="55"/>
                  </a:lnTo>
                  <a:lnTo>
                    <a:pt x="0" y="53"/>
                  </a:lnTo>
                  <a:lnTo>
                    <a:pt x="0" y="4"/>
                  </a:lnTo>
                  <a:lnTo>
                    <a:pt x="2" y="2"/>
                  </a:lnTo>
                  <a:lnTo>
                    <a:pt x="2" y="0"/>
                  </a:lnTo>
                  <a:lnTo>
                    <a:pt x="4" y="2"/>
                  </a:lnTo>
                  <a:lnTo>
                    <a:pt x="6" y="4"/>
                  </a:lnTo>
                  <a:lnTo>
                    <a:pt x="6" y="12"/>
                  </a:lnTo>
                  <a:lnTo>
                    <a:pt x="10" y="6"/>
                  </a:lnTo>
                  <a:lnTo>
                    <a:pt x="16"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6"/>
            <p:cNvSpPr>
              <a:spLocks noEditPoints="1"/>
            </p:cNvSpPr>
            <p:nvPr/>
          </p:nvSpPr>
          <p:spPr bwMode="auto">
            <a:xfrm>
              <a:off x="5724526" y="2366963"/>
              <a:ext cx="84138" cy="90488"/>
            </a:xfrm>
            <a:custGeom>
              <a:avLst/>
              <a:gdLst>
                <a:gd name="T0" fmla="*/ 25 w 53"/>
                <a:gd name="T1" fmla="*/ 4 h 57"/>
                <a:gd name="T2" fmla="*/ 20 w 53"/>
                <a:gd name="T3" fmla="*/ 6 h 57"/>
                <a:gd name="T4" fmla="*/ 14 w 53"/>
                <a:gd name="T5" fmla="*/ 8 h 57"/>
                <a:gd name="T6" fmla="*/ 10 w 53"/>
                <a:gd name="T7" fmla="*/ 14 h 57"/>
                <a:gd name="T8" fmla="*/ 6 w 53"/>
                <a:gd name="T9" fmla="*/ 20 h 57"/>
                <a:gd name="T10" fmla="*/ 4 w 53"/>
                <a:gd name="T11" fmla="*/ 26 h 57"/>
                <a:gd name="T12" fmla="*/ 47 w 53"/>
                <a:gd name="T13" fmla="*/ 26 h 57"/>
                <a:gd name="T14" fmla="*/ 47 w 53"/>
                <a:gd name="T15" fmla="*/ 20 h 57"/>
                <a:gd name="T16" fmla="*/ 43 w 53"/>
                <a:gd name="T17" fmla="*/ 14 h 57"/>
                <a:gd name="T18" fmla="*/ 39 w 53"/>
                <a:gd name="T19" fmla="*/ 8 h 57"/>
                <a:gd name="T20" fmla="*/ 33 w 53"/>
                <a:gd name="T21" fmla="*/ 6 h 57"/>
                <a:gd name="T22" fmla="*/ 25 w 53"/>
                <a:gd name="T23" fmla="*/ 4 h 57"/>
                <a:gd name="T24" fmla="*/ 25 w 53"/>
                <a:gd name="T25" fmla="*/ 0 h 57"/>
                <a:gd name="T26" fmla="*/ 33 w 53"/>
                <a:gd name="T27" fmla="*/ 0 h 57"/>
                <a:gd name="T28" fmla="*/ 39 w 53"/>
                <a:gd name="T29" fmla="*/ 4 h 57"/>
                <a:gd name="T30" fmla="*/ 45 w 53"/>
                <a:gd name="T31" fmla="*/ 8 h 57"/>
                <a:gd name="T32" fmla="*/ 49 w 53"/>
                <a:gd name="T33" fmla="*/ 14 h 57"/>
                <a:gd name="T34" fmla="*/ 51 w 53"/>
                <a:gd name="T35" fmla="*/ 22 h 57"/>
                <a:gd name="T36" fmla="*/ 53 w 53"/>
                <a:gd name="T37" fmla="*/ 28 h 57"/>
                <a:gd name="T38" fmla="*/ 51 w 53"/>
                <a:gd name="T39" fmla="*/ 30 h 57"/>
                <a:gd name="T40" fmla="*/ 51 w 53"/>
                <a:gd name="T41" fmla="*/ 30 h 57"/>
                <a:gd name="T42" fmla="*/ 4 w 53"/>
                <a:gd name="T43" fmla="*/ 30 h 57"/>
                <a:gd name="T44" fmla="*/ 6 w 53"/>
                <a:gd name="T45" fmla="*/ 38 h 57"/>
                <a:gd name="T46" fmla="*/ 10 w 53"/>
                <a:gd name="T47" fmla="*/ 43 h 57"/>
                <a:gd name="T48" fmla="*/ 14 w 53"/>
                <a:gd name="T49" fmla="*/ 47 h 57"/>
                <a:gd name="T50" fmla="*/ 20 w 53"/>
                <a:gd name="T51" fmla="*/ 51 h 57"/>
                <a:gd name="T52" fmla="*/ 25 w 53"/>
                <a:gd name="T53" fmla="*/ 51 h 57"/>
                <a:gd name="T54" fmla="*/ 33 w 53"/>
                <a:gd name="T55" fmla="*/ 51 h 57"/>
                <a:gd name="T56" fmla="*/ 39 w 53"/>
                <a:gd name="T57" fmla="*/ 47 h 57"/>
                <a:gd name="T58" fmla="*/ 45 w 53"/>
                <a:gd name="T59" fmla="*/ 41 h 57"/>
                <a:gd name="T60" fmla="*/ 47 w 53"/>
                <a:gd name="T61" fmla="*/ 41 h 57"/>
                <a:gd name="T62" fmla="*/ 49 w 53"/>
                <a:gd name="T63" fmla="*/ 41 h 57"/>
                <a:gd name="T64" fmla="*/ 49 w 53"/>
                <a:gd name="T65" fmla="*/ 43 h 57"/>
                <a:gd name="T66" fmla="*/ 49 w 53"/>
                <a:gd name="T67" fmla="*/ 45 h 57"/>
                <a:gd name="T68" fmla="*/ 45 w 53"/>
                <a:gd name="T69" fmla="*/ 49 h 57"/>
                <a:gd name="T70" fmla="*/ 39 w 53"/>
                <a:gd name="T71" fmla="*/ 53 h 57"/>
                <a:gd name="T72" fmla="*/ 33 w 53"/>
                <a:gd name="T73" fmla="*/ 55 h 57"/>
                <a:gd name="T74" fmla="*/ 25 w 53"/>
                <a:gd name="T75" fmla="*/ 57 h 57"/>
                <a:gd name="T76" fmla="*/ 20 w 53"/>
                <a:gd name="T77" fmla="*/ 55 h 57"/>
                <a:gd name="T78" fmla="*/ 12 w 53"/>
                <a:gd name="T79" fmla="*/ 53 h 57"/>
                <a:gd name="T80" fmla="*/ 8 w 53"/>
                <a:gd name="T81" fmla="*/ 47 h 57"/>
                <a:gd name="T82" fmla="*/ 4 w 53"/>
                <a:gd name="T83" fmla="*/ 41 h 57"/>
                <a:gd name="T84" fmla="*/ 2 w 53"/>
                <a:gd name="T85" fmla="*/ 36 h 57"/>
                <a:gd name="T86" fmla="*/ 0 w 53"/>
                <a:gd name="T87" fmla="*/ 28 h 57"/>
                <a:gd name="T88" fmla="*/ 2 w 53"/>
                <a:gd name="T89" fmla="*/ 22 h 57"/>
                <a:gd name="T90" fmla="*/ 4 w 53"/>
                <a:gd name="T91" fmla="*/ 14 h 57"/>
                <a:gd name="T92" fmla="*/ 8 w 53"/>
                <a:gd name="T93" fmla="*/ 8 h 57"/>
                <a:gd name="T94" fmla="*/ 12 w 53"/>
                <a:gd name="T95" fmla="*/ 4 h 57"/>
                <a:gd name="T96" fmla="*/ 20 w 53"/>
                <a:gd name="T97" fmla="*/ 0 h 57"/>
                <a:gd name="T98" fmla="*/ 25 w 53"/>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57">
                  <a:moveTo>
                    <a:pt x="25" y="4"/>
                  </a:moveTo>
                  <a:lnTo>
                    <a:pt x="20" y="6"/>
                  </a:lnTo>
                  <a:lnTo>
                    <a:pt x="14" y="8"/>
                  </a:lnTo>
                  <a:lnTo>
                    <a:pt x="10" y="14"/>
                  </a:lnTo>
                  <a:lnTo>
                    <a:pt x="6" y="20"/>
                  </a:lnTo>
                  <a:lnTo>
                    <a:pt x="4" y="26"/>
                  </a:lnTo>
                  <a:lnTo>
                    <a:pt x="47" y="26"/>
                  </a:lnTo>
                  <a:lnTo>
                    <a:pt x="47" y="20"/>
                  </a:lnTo>
                  <a:lnTo>
                    <a:pt x="43" y="14"/>
                  </a:lnTo>
                  <a:lnTo>
                    <a:pt x="39" y="8"/>
                  </a:lnTo>
                  <a:lnTo>
                    <a:pt x="33" y="6"/>
                  </a:lnTo>
                  <a:lnTo>
                    <a:pt x="25" y="4"/>
                  </a:lnTo>
                  <a:close/>
                  <a:moveTo>
                    <a:pt x="25" y="0"/>
                  </a:moveTo>
                  <a:lnTo>
                    <a:pt x="33" y="0"/>
                  </a:lnTo>
                  <a:lnTo>
                    <a:pt x="39" y="4"/>
                  </a:lnTo>
                  <a:lnTo>
                    <a:pt x="45" y="8"/>
                  </a:lnTo>
                  <a:lnTo>
                    <a:pt x="49" y="14"/>
                  </a:lnTo>
                  <a:lnTo>
                    <a:pt x="51" y="22"/>
                  </a:lnTo>
                  <a:lnTo>
                    <a:pt x="53" y="28"/>
                  </a:lnTo>
                  <a:lnTo>
                    <a:pt x="51" y="30"/>
                  </a:lnTo>
                  <a:lnTo>
                    <a:pt x="51" y="30"/>
                  </a:lnTo>
                  <a:lnTo>
                    <a:pt x="4" y="30"/>
                  </a:lnTo>
                  <a:lnTo>
                    <a:pt x="6" y="38"/>
                  </a:lnTo>
                  <a:lnTo>
                    <a:pt x="10" y="43"/>
                  </a:lnTo>
                  <a:lnTo>
                    <a:pt x="14" y="47"/>
                  </a:lnTo>
                  <a:lnTo>
                    <a:pt x="20" y="51"/>
                  </a:lnTo>
                  <a:lnTo>
                    <a:pt x="25" y="51"/>
                  </a:lnTo>
                  <a:lnTo>
                    <a:pt x="33" y="51"/>
                  </a:lnTo>
                  <a:lnTo>
                    <a:pt x="39" y="47"/>
                  </a:lnTo>
                  <a:lnTo>
                    <a:pt x="45" y="41"/>
                  </a:lnTo>
                  <a:lnTo>
                    <a:pt x="47" y="41"/>
                  </a:lnTo>
                  <a:lnTo>
                    <a:pt x="49" y="41"/>
                  </a:lnTo>
                  <a:lnTo>
                    <a:pt x="49" y="43"/>
                  </a:lnTo>
                  <a:lnTo>
                    <a:pt x="49" y="45"/>
                  </a:lnTo>
                  <a:lnTo>
                    <a:pt x="45" y="49"/>
                  </a:lnTo>
                  <a:lnTo>
                    <a:pt x="39" y="53"/>
                  </a:lnTo>
                  <a:lnTo>
                    <a:pt x="33" y="55"/>
                  </a:lnTo>
                  <a:lnTo>
                    <a:pt x="25" y="57"/>
                  </a:lnTo>
                  <a:lnTo>
                    <a:pt x="20" y="55"/>
                  </a:lnTo>
                  <a:lnTo>
                    <a:pt x="12" y="53"/>
                  </a:lnTo>
                  <a:lnTo>
                    <a:pt x="8" y="47"/>
                  </a:lnTo>
                  <a:lnTo>
                    <a:pt x="4" y="41"/>
                  </a:lnTo>
                  <a:lnTo>
                    <a:pt x="2" y="36"/>
                  </a:lnTo>
                  <a:lnTo>
                    <a:pt x="0" y="28"/>
                  </a:lnTo>
                  <a:lnTo>
                    <a:pt x="2" y="22"/>
                  </a:lnTo>
                  <a:lnTo>
                    <a:pt x="4" y="14"/>
                  </a:lnTo>
                  <a:lnTo>
                    <a:pt x="8" y="8"/>
                  </a:lnTo>
                  <a:lnTo>
                    <a:pt x="12" y="4"/>
                  </a:lnTo>
                  <a:lnTo>
                    <a:pt x="20"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97"/>
            <p:cNvSpPr>
              <a:spLocks/>
            </p:cNvSpPr>
            <p:nvPr/>
          </p:nvSpPr>
          <p:spPr bwMode="auto">
            <a:xfrm>
              <a:off x="5837238" y="2366963"/>
              <a:ext cx="133350" cy="87313"/>
            </a:xfrm>
            <a:custGeom>
              <a:avLst/>
              <a:gdLst>
                <a:gd name="T0" fmla="*/ 29 w 84"/>
                <a:gd name="T1" fmla="*/ 0 h 55"/>
                <a:gd name="T2" fmla="*/ 39 w 84"/>
                <a:gd name="T3" fmla="*/ 8 h 55"/>
                <a:gd name="T4" fmla="*/ 47 w 84"/>
                <a:gd name="T5" fmla="*/ 8 h 55"/>
                <a:gd name="T6" fmla="*/ 57 w 84"/>
                <a:gd name="T7" fmla="*/ 0 h 55"/>
                <a:gd name="T8" fmla="*/ 69 w 84"/>
                <a:gd name="T9" fmla="*/ 0 h 55"/>
                <a:gd name="T10" fmla="*/ 78 w 84"/>
                <a:gd name="T11" fmla="*/ 8 h 55"/>
                <a:gd name="T12" fmla="*/ 84 w 84"/>
                <a:gd name="T13" fmla="*/ 18 h 55"/>
                <a:gd name="T14" fmla="*/ 84 w 84"/>
                <a:gd name="T15" fmla="*/ 53 h 55"/>
                <a:gd name="T16" fmla="*/ 82 w 84"/>
                <a:gd name="T17" fmla="*/ 55 h 55"/>
                <a:gd name="T18" fmla="*/ 80 w 84"/>
                <a:gd name="T19" fmla="*/ 53 h 55"/>
                <a:gd name="T20" fmla="*/ 78 w 84"/>
                <a:gd name="T21" fmla="*/ 18 h 55"/>
                <a:gd name="T22" fmla="*/ 74 w 84"/>
                <a:gd name="T23" fmla="*/ 8 h 55"/>
                <a:gd name="T24" fmla="*/ 63 w 84"/>
                <a:gd name="T25" fmla="*/ 4 h 55"/>
                <a:gd name="T26" fmla="*/ 53 w 84"/>
                <a:gd name="T27" fmla="*/ 8 h 55"/>
                <a:gd name="T28" fmla="*/ 47 w 84"/>
                <a:gd name="T29" fmla="*/ 18 h 55"/>
                <a:gd name="T30" fmla="*/ 45 w 84"/>
                <a:gd name="T31" fmla="*/ 30 h 55"/>
                <a:gd name="T32" fmla="*/ 43 w 84"/>
                <a:gd name="T33" fmla="*/ 55 h 55"/>
                <a:gd name="T34" fmla="*/ 41 w 84"/>
                <a:gd name="T35" fmla="*/ 55 h 55"/>
                <a:gd name="T36" fmla="*/ 39 w 84"/>
                <a:gd name="T37" fmla="*/ 24 h 55"/>
                <a:gd name="T38" fmla="*/ 37 w 84"/>
                <a:gd name="T39" fmla="*/ 12 h 55"/>
                <a:gd name="T40" fmla="*/ 29 w 84"/>
                <a:gd name="T41" fmla="*/ 6 h 55"/>
                <a:gd name="T42" fmla="*/ 17 w 84"/>
                <a:gd name="T43" fmla="*/ 6 h 55"/>
                <a:gd name="T44" fmla="*/ 10 w 84"/>
                <a:gd name="T45" fmla="*/ 12 h 55"/>
                <a:gd name="T46" fmla="*/ 6 w 84"/>
                <a:gd name="T47" fmla="*/ 24 h 55"/>
                <a:gd name="T48" fmla="*/ 4 w 84"/>
                <a:gd name="T49" fmla="*/ 30 h 55"/>
                <a:gd name="T50" fmla="*/ 4 w 84"/>
                <a:gd name="T51" fmla="*/ 53 h 55"/>
                <a:gd name="T52" fmla="*/ 2 w 84"/>
                <a:gd name="T53" fmla="*/ 55 h 55"/>
                <a:gd name="T54" fmla="*/ 0 w 84"/>
                <a:gd name="T55" fmla="*/ 53 h 55"/>
                <a:gd name="T56" fmla="*/ 0 w 84"/>
                <a:gd name="T57" fmla="*/ 2 h 55"/>
                <a:gd name="T58" fmla="*/ 4 w 84"/>
                <a:gd name="T59" fmla="*/ 2 h 55"/>
                <a:gd name="T60" fmla="*/ 4 w 84"/>
                <a:gd name="T61" fmla="*/ 12 h 55"/>
                <a:gd name="T62" fmla="*/ 15 w 84"/>
                <a:gd name="T63"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5">
                  <a:moveTo>
                    <a:pt x="23" y="0"/>
                  </a:moveTo>
                  <a:lnTo>
                    <a:pt x="29" y="0"/>
                  </a:lnTo>
                  <a:lnTo>
                    <a:pt x="35" y="4"/>
                  </a:lnTo>
                  <a:lnTo>
                    <a:pt x="39" y="8"/>
                  </a:lnTo>
                  <a:lnTo>
                    <a:pt x="43" y="14"/>
                  </a:lnTo>
                  <a:lnTo>
                    <a:pt x="47" y="8"/>
                  </a:lnTo>
                  <a:lnTo>
                    <a:pt x="51" y="4"/>
                  </a:lnTo>
                  <a:lnTo>
                    <a:pt x="57" y="0"/>
                  </a:lnTo>
                  <a:lnTo>
                    <a:pt x="63" y="0"/>
                  </a:lnTo>
                  <a:lnTo>
                    <a:pt x="69" y="0"/>
                  </a:lnTo>
                  <a:lnTo>
                    <a:pt x="74" y="4"/>
                  </a:lnTo>
                  <a:lnTo>
                    <a:pt x="78" y="8"/>
                  </a:lnTo>
                  <a:lnTo>
                    <a:pt x="82" y="12"/>
                  </a:lnTo>
                  <a:lnTo>
                    <a:pt x="84" y="18"/>
                  </a:lnTo>
                  <a:lnTo>
                    <a:pt x="84" y="24"/>
                  </a:lnTo>
                  <a:lnTo>
                    <a:pt x="84" y="53"/>
                  </a:lnTo>
                  <a:lnTo>
                    <a:pt x="84" y="55"/>
                  </a:lnTo>
                  <a:lnTo>
                    <a:pt x="82" y="55"/>
                  </a:lnTo>
                  <a:lnTo>
                    <a:pt x="80" y="55"/>
                  </a:lnTo>
                  <a:lnTo>
                    <a:pt x="80" y="53"/>
                  </a:lnTo>
                  <a:lnTo>
                    <a:pt x="80" y="24"/>
                  </a:lnTo>
                  <a:lnTo>
                    <a:pt x="78" y="18"/>
                  </a:lnTo>
                  <a:lnTo>
                    <a:pt x="76" y="12"/>
                  </a:lnTo>
                  <a:lnTo>
                    <a:pt x="74" y="8"/>
                  </a:lnTo>
                  <a:lnTo>
                    <a:pt x="69" y="6"/>
                  </a:lnTo>
                  <a:lnTo>
                    <a:pt x="63" y="4"/>
                  </a:lnTo>
                  <a:lnTo>
                    <a:pt x="57" y="6"/>
                  </a:lnTo>
                  <a:lnTo>
                    <a:pt x="53" y="8"/>
                  </a:lnTo>
                  <a:lnTo>
                    <a:pt x="49" y="14"/>
                  </a:lnTo>
                  <a:lnTo>
                    <a:pt x="47" y="18"/>
                  </a:lnTo>
                  <a:lnTo>
                    <a:pt x="45" y="24"/>
                  </a:lnTo>
                  <a:lnTo>
                    <a:pt x="45" y="30"/>
                  </a:lnTo>
                  <a:lnTo>
                    <a:pt x="45" y="53"/>
                  </a:lnTo>
                  <a:lnTo>
                    <a:pt x="43" y="55"/>
                  </a:lnTo>
                  <a:lnTo>
                    <a:pt x="43" y="55"/>
                  </a:lnTo>
                  <a:lnTo>
                    <a:pt x="41" y="55"/>
                  </a:lnTo>
                  <a:lnTo>
                    <a:pt x="39" y="53"/>
                  </a:lnTo>
                  <a:lnTo>
                    <a:pt x="39" y="24"/>
                  </a:lnTo>
                  <a:lnTo>
                    <a:pt x="39" y="18"/>
                  </a:lnTo>
                  <a:lnTo>
                    <a:pt x="37" y="12"/>
                  </a:lnTo>
                  <a:lnTo>
                    <a:pt x="33" y="8"/>
                  </a:lnTo>
                  <a:lnTo>
                    <a:pt x="29" y="6"/>
                  </a:lnTo>
                  <a:lnTo>
                    <a:pt x="23" y="4"/>
                  </a:lnTo>
                  <a:lnTo>
                    <a:pt x="17" y="6"/>
                  </a:lnTo>
                  <a:lnTo>
                    <a:pt x="11" y="8"/>
                  </a:lnTo>
                  <a:lnTo>
                    <a:pt x="10" y="12"/>
                  </a:lnTo>
                  <a:lnTo>
                    <a:pt x="6" y="16"/>
                  </a:lnTo>
                  <a:lnTo>
                    <a:pt x="6" y="24"/>
                  </a:lnTo>
                  <a:lnTo>
                    <a:pt x="4" y="30"/>
                  </a:lnTo>
                  <a:lnTo>
                    <a:pt x="4" y="30"/>
                  </a:lnTo>
                  <a:lnTo>
                    <a:pt x="4" y="32"/>
                  </a:lnTo>
                  <a:lnTo>
                    <a:pt x="4" y="53"/>
                  </a:lnTo>
                  <a:lnTo>
                    <a:pt x="4" y="55"/>
                  </a:lnTo>
                  <a:lnTo>
                    <a:pt x="2" y="55"/>
                  </a:lnTo>
                  <a:lnTo>
                    <a:pt x="0" y="55"/>
                  </a:lnTo>
                  <a:lnTo>
                    <a:pt x="0" y="53"/>
                  </a:lnTo>
                  <a:lnTo>
                    <a:pt x="0" y="4"/>
                  </a:lnTo>
                  <a:lnTo>
                    <a:pt x="0" y="2"/>
                  </a:lnTo>
                  <a:lnTo>
                    <a:pt x="2" y="0"/>
                  </a:lnTo>
                  <a:lnTo>
                    <a:pt x="4" y="2"/>
                  </a:lnTo>
                  <a:lnTo>
                    <a:pt x="4" y="4"/>
                  </a:lnTo>
                  <a:lnTo>
                    <a:pt x="4" y="12"/>
                  </a:lnTo>
                  <a:lnTo>
                    <a:pt x="10" y="6"/>
                  </a:lnTo>
                  <a:lnTo>
                    <a:pt x="15"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98"/>
            <p:cNvSpPr>
              <a:spLocks noEditPoints="1"/>
            </p:cNvSpPr>
            <p:nvPr/>
          </p:nvSpPr>
          <p:spPr bwMode="auto">
            <a:xfrm>
              <a:off x="5999163" y="2366963"/>
              <a:ext cx="84138" cy="90488"/>
            </a:xfrm>
            <a:custGeom>
              <a:avLst/>
              <a:gdLst>
                <a:gd name="T0" fmla="*/ 26 w 53"/>
                <a:gd name="T1" fmla="*/ 4 h 57"/>
                <a:gd name="T2" fmla="*/ 20 w 53"/>
                <a:gd name="T3" fmla="*/ 6 h 57"/>
                <a:gd name="T4" fmla="*/ 14 w 53"/>
                <a:gd name="T5" fmla="*/ 10 h 57"/>
                <a:gd name="T6" fmla="*/ 8 w 53"/>
                <a:gd name="T7" fmla="*/ 14 h 57"/>
                <a:gd name="T8" fmla="*/ 6 w 53"/>
                <a:gd name="T9" fmla="*/ 22 h 57"/>
                <a:gd name="T10" fmla="*/ 4 w 53"/>
                <a:gd name="T11" fmla="*/ 28 h 57"/>
                <a:gd name="T12" fmla="*/ 6 w 53"/>
                <a:gd name="T13" fmla="*/ 36 h 57"/>
                <a:gd name="T14" fmla="*/ 8 w 53"/>
                <a:gd name="T15" fmla="*/ 41 h 57"/>
                <a:gd name="T16" fmla="*/ 14 w 53"/>
                <a:gd name="T17" fmla="*/ 47 h 57"/>
                <a:gd name="T18" fmla="*/ 20 w 53"/>
                <a:gd name="T19" fmla="*/ 51 h 57"/>
                <a:gd name="T20" fmla="*/ 26 w 53"/>
                <a:gd name="T21" fmla="*/ 51 h 57"/>
                <a:gd name="T22" fmla="*/ 33 w 53"/>
                <a:gd name="T23" fmla="*/ 51 h 57"/>
                <a:gd name="T24" fmla="*/ 39 w 53"/>
                <a:gd name="T25" fmla="*/ 47 h 57"/>
                <a:gd name="T26" fmla="*/ 43 w 53"/>
                <a:gd name="T27" fmla="*/ 41 h 57"/>
                <a:gd name="T28" fmla="*/ 47 w 53"/>
                <a:gd name="T29" fmla="*/ 36 h 57"/>
                <a:gd name="T30" fmla="*/ 47 w 53"/>
                <a:gd name="T31" fmla="*/ 28 h 57"/>
                <a:gd name="T32" fmla="*/ 47 w 53"/>
                <a:gd name="T33" fmla="*/ 22 h 57"/>
                <a:gd name="T34" fmla="*/ 43 w 53"/>
                <a:gd name="T35" fmla="*/ 14 h 57"/>
                <a:gd name="T36" fmla="*/ 39 w 53"/>
                <a:gd name="T37" fmla="*/ 10 h 57"/>
                <a:gd name="T38" fmla="*/ 33 w 53"/>
                <a:gd name="T39" fmla="*/ 6 h 57"/>
                <a:gd name="T40" fmla="*/ 26 w 53"/>
                <a:gd name="T41" fmla="*/ 4 h 57"/>
                <a:gd name="T42" fmla="*/ 26 w 53"/>
                <a:gd name="T43" fmla="*/ 0 h 57"/>
                <a:gd name="T44" fmla="*/ 33 w 53"/>
                <a:gd name="T45" fmla="*/ 0 h 57"/>
                <a:gd name="T46" fmla="*/ 39 w 53"/>
                <a:gd name="T47" fmla="*/ 4 h 57"/>
                <a:gd name="T48" fmla="*/ 45 w 53"/>
                <a:gd name="T49" fmla="*/ 8 h 57"/>
                <a:gd name="T50" fmla="*/ 49 w 53"/>
                <a:gd name="T51" fmla="*/ 14 h 57"/>
                <a:gd name="T52" fmla="*/ 49 w 53"/>
                <a:gd name="T53" fmla="*/ 2 h 57"/>
                <a:gd name="T54" fmla="*/ 49 w 53"/>
                <a:gd name="T55" fmla="*/ 2 h 57"/>
                <a:gd name="T56" fmla="*/ 51 w 53"/>
                <a:gd name="T57" fmla="*/ 0 h 57"/>
                <a:gd name="T58" fmla="*/ 53 w 53"/>
                <a:gd name="T59" fmla="*/ 2 h 57"/>
                <a:gd name="T60" fmla="*/ 53 w 53"/>
                <a:gd name="T61" fmla="*/ 2 h 57"/>
                <a:gd name="T62" fmla="*/ 53 w 53"/>
                <a:gd name="T63" fmla="*/ 53 h 57"/>
                <a:gd name="T64" fmla="*/ 53 w 53"/>
                <a:gd name="T65" fmla="*/ 55 h 57"/>
                <a:gd name="T66" fmla="*/ 51 w 53"/>
                <a:gd name="T67" fmla="*/ 55 h 57"/>
                <a:gd name="T68" fmla="*/ 49 w 53"/>
                <a:gd name="T69" fmla="*/ 55 h 57"/>
                <a:gd name="T70" fmla="*/ 49 w 53"/>
                <a:gd name="T71" fmla="*/ 53 h 57"/>
                <a:gd name="T72" fmla="*/ 49 w 53"/>
                <a:gd name="T73" fmla="*/ 41 h 57"/>
                <a:gd name="T74" fmla="*/ 45 w 53"/>
                <a:gd name="T75" fmla="*/ 47 h 57"/>
                <a:gd name="T76" fmla="*/ 39 w 53"/>
                <a:gd name="T77" fmla="*/ 53 h 57"/>
                <a:gd name="T78" fmla="*/ 33 w 53"/>
                <a:gd name="T79" fmla="*/ 55 h 57"/>
                <a:gd name="T80" fmla="*/ 26 w 53"/>
                <a:gd name="T81" fmla="*/ 57 h 57"/>
                <a:gd name="T82" fmla="*/ 20 w 53"/>
                <a:gd name="T83" fmla="*/ 55 h 57"/>
                <a:gd name="T84" fmla="*/ 12 w 53"/>
                <a:gd name="T85" fmla="*/ 53 h 57"/>
                <a:gd name="T86" fmla="*/ 8 w 53"/>
                <a:gd name="T87" fmla="*/ 47 h 57"/>
                <a:gd name="T88" fmla="*/ 4 w 53"/>
                <a:gd name="T89" fmla="*/ 41 h 57"/>
                <a:gd name="T90" fmla="*/ 0 w 53"/>
                <a:gd name="T91" fmla="*/ 36 h 57"/>
                <a:gd name="T92" fmla="*/ 0 w 53"/>
                <a:gd name="T93" fmla="*/ 28 h 57"/>
                <a:gd name="T94" fmla="*/ 0 w 53"/>
                <a:gd name="T95" fmla="*/ 22 h 57"/>
                <a:gd name="T96" fmla="*/ 4 w 53"/>
                <a:gd name="T97" fmla="*/ 14 h 57"/>
                <a:gd name="T98" fmla="*/ 8 w 53"/>
                <a:gd name="T99" fmla="*/ 8 h 57"/>
                <a:gd name="T100" fmla="*/ 12 w 53"/>
                <a:gd name="T101" fmla="*/ 4 h 57"/>
                <a:gd name="T102" fmla="*/ 20 w 53"/>
                <a:gd name="T103" fmla="*/ 0 h 57"/>
                <a:gd name="T104" fmla="*/ 26 w 53"/>
                <a:gd name="T10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57">
                  <a:moveTo>
                    <a:pt x="26" y="4"/>
                  </a:moveTo>
                  <a:lnTo>
                    <a:pt x="20" y="6"/>
                  </a:lnTo>
                  <a:lnTo>
                    <a:pt x="14" y="10"/>
                  </a:lnTo>
                  <a:lnTo>
                    <a:pt x="8" y="14"/>
                  </a:lnTo>
                  <a:lnTo>
                    <a:pt x="6" y="22"/>
                  </a:lnTo>
                  <a:lnTo>
                    <a:pt x="4" y="28"/>
                  </a:lnTo>
                  <a:lnTo>
                    <a:pt x="6" y="36"/>
                  </a:lnTo>
                  <a:lnTo>
                    <a:pt x="8" y="41"/>
                  </a:lnTo>
                  <a:lnTo>
                    <a:pt x="14" y="47"/>
                  </a:lnTo>
                  <a:lnTo>
                    <a:pt x="20" y="51"/>
                  </a:lnTo>
                  <a:lnTo>
                    <a:pt x="26" y="51"/>
                  </a:lnTo>
                  <a:lnTo>
                    <a:pt x="33" y="51"/>
                  </a:lnTo>
                  <a:lnTo>
                    <a:pt x="39" y="47"/>
                  </a:lnTo>
                  <a:lnTo>
                    <a:pt x="43" y="41"/>
                  </a:lnTo>
                  <a:lnTo>
                    <a:pt x="47" y="36"/>
                  </a:lnTo>
                  <a:lnTo>
                    <a:pt x="47" y="28"/>
                  </a:lnTo>
                  <a:lnTo>
                    <a:pt x="47" y="22"/>
                  </a:lnTo>
                  <a:lnTo>
                    <a:pt x="43" y="14"/>
                  </a:lnTo>
                  <a:lnTo>
                    <a:pt x="39" y="10"/>
                  </a:lnTo>
                  <a:lnTo>
                    <a:pt x="33" y="6"/>
                  </a:lnTo>
                  <a:lnTo>
                    <a:pt x="26" y="4"/>
                  </a:lnTo>
                  <a:close/>
                  <a:moveTo>
                    <a:pt x="26" y="0"/>
                  </a:moveTo>
                  <a:lnTo>
                    <a:pt x="33" y="0"/>
                  </a:lnTo>
                  <a:lnTo>
                    <a:pt x="39" y="4"/>
                  </a:lnTo>
                  <a:lnTo>
                    <a:pt x="45" y="8"/>
                  </a:lnTo>
                  <a:lnTo>
                    <a:pt x="49" y="14"/>
                  </a:lnTo>
                  <a:lnTo>
                    <a:pt x="49" y="2"/>
                  </a:lnTo>
                  <a:lnTo>
                    <a:pt x="49" y="2"/>
                  </a:lnTo>
                  <a:lnTo>
                    <a:pt x="51" y="0"/>
                  </a:lnTo>
                  <a:lnTo>
                    <a:pt x="53" y="2"/>
                  </a:lnTo>
                  <a:lnTo>
                    <a:pt x="53" y="2"/>
                  </a:lnTo>
                  <a:lnTo>
                    <a:pt x="53" y="53"/>
                  </a:lnTo>
                  <a:lnTo>
                    <a:pt x="53" y="55"/>
                  </a:lnTo>
                  <a:lnTo>
                    <a:pt x="51" y="55"/>
                  </a:lnTo>
                  <a:lnTo>
                    <a:pt x="49" y="55"/>
                  </a:lnTo>
                  <a:lnTo>
                    <a:pt x="49" y="53"/>
                  </a:lnTo>
                  <a:lnTo>
                    <a:pt x="49" y="41"/>
                  </a:lnTo>
                  <a:lnTo>
                    <a:pt x="45" y="47"/>
                  </a:lnTo>
                  <a:lnTo>
                    <a:pt x="39" y="53"/>
                  </a:lnTo>
                  <a:lnTo>
                    <a:pt x="33" y="55"/>
                  </a:lnTo>
                  <a:lnTo>
                    <a:pt x="26" y="57"/>
                  </a:lnTo>
                  <a:lnTo>
                    <a:pt x="20" y="55"/>
                  </a:lnTo>
                  <a:lnTo>
                    <a:pt x="12" y="53"/>
                  </a:lnTo>
                  <a:lnTo>
                    <a:pt x="8" y="47"/>
                  </a:lnTo>
                  <a:lnTo>
                    <a:pt x="4" y="41"/>
                  </a:lnTo>
                  <a:lnTo>
                    <a:pt x="0" y="36"/>
                  </a:lnTo>
                  <a:lnTo>
                    <a:pt x="0" y="28"/>
                  </a:lnTo>
                  <a:lnTo>
                    <a:pt x="0" y="22"/>
                  </a:lnTo>
                  <a:lnTo>
                    <a:pt x="4" y="14"/>
                  </a:lnTo>
                  <a:lnTo>
                    <a:pt x="8" y="8"/>
                  </a:lnTo>
                  <a:lnTo>
                    <a:pt x="12" y="4"/>
                  </a:lnTo>
                  <a:lnTo>
                    <a:pt x="20"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99"/>
            <p:cNvSpPr>
              <a:spLocks noEditPoints="1"/>
            </p:cNvSpPr>
            <p:nvPr/>
          </p:nvSpPr>
          <p:spPr bwMode="auto">
            <a:xfrm>
              <a:off x="6111876" y="2295525"/>
              <a:ext cx="87313" cy="161925"/>
            </a:xfrm>
            <a:custGeom>
              <a:avLst/>
              <a:gdLst>
                <a:gd name="T0" fmla="*/ 27 w 55"/>
                <a:gd name="T1" fmla="*/ 49 h 102"/>
                <a:gd name="T2" fmla="*/ 20 w 55"/>
                <a:gd name="T3" fmla="*/ 51 h 102"/>
                <a:gd name="T4" fmla="*/ 14 w 55"/>
                <a:gd name="T5" fmla="*/ 55 h 102"/>
                <a:gd name="T6" fmla="*/ 10 w 55"/>
                <a:gd name="T7" fmla="*/ 59 h 102"/>
                <a:gd name="T8" fmla="*/ 6 w 55"/>
                <a:gd name="T9" fmla="*/ 67 h 102"/>
                <a:gd name="T10" fmla="*/ 6 w 55"/>
                <a:gd name="T11" fmla="*/ 73 h 102"/>
                <a:gd name="T12" fmla="*/ 6 w 55"/>
                <a:gd name="T13" fmla="*/ 81 h 102"/>
                <a:gd name="T14" fmla="*/ 10 w 55"/>
                <a:gd name="T15" fmla="*/ 86 h 102"/>
                <a:gd name="T16" fmla="*/ 14 w 55"/>
                <a:gd name="T17" fmla="*/ 92 h 102"/>
                <a:gd name="T18" fmla="*/ 20 w 55"/>
                <a:gd name="T19" fmla="*/ 96 h 102"/>
                <a:gd name="T20" fmla="*/ 27 w 55"/>
                <a:gd name="T21" fmla="*/ 96 h 102"/>
                <a:gd name="T22" fmla="*/ 33 w 55"/>
                <a:gd name="T23" fmla="*/ 96 h 102"/>
                <a:gd name="T24" fmla="*/ 39 w 55"/>
                <a:gd name="T25" fmla="*/ 92 h 102"/>
                <a:gd name="T26" fmla="*/ 45 w 55"/>
                <a:gd name="T27" fmla="*/ 86 h 102"/>
                <a:gd name="T28" fmla="*/ 47 w 55"/>
                <a:gd name="T29" fmla="*/ 81 h 102"/>
                <a:gd name="T30" fmla="*/ 49 w 55"/>
                <a:gd name="T31" fmla="*/ 73 h 102"/>
                <a:gd name="T32" fmla="*/ 47 w 55"/>
                <a:gd name="T33" fmla="*/ 67 h 102"/>
                <a:gd name="T34" fmla="*/ 45 w 55"/>
                <a:gd name="T35" fmla="*/ 59 h 102"/>
                <a:gd name="T36" fmla="*/ 39 w 55"/>
                <a:gd name="T37" fmla="*/ 55 h 102"/>
                <a:gd name="T38" fmla="*/ 33 w 55"/>
                <a:gd name="T39" fmla="*/ 51 h 102"/>
                <a:gd name="T40" fmla="*/ 27 w 55"/>
                <a:gd name="T41" fmla="*/ 49 h 102"/>
                <a:gd name="T42" fmla="*/ 51 w 55"/>
                <a:gd name="T43" fmla="*/ 0 h 102"/>
                <a:gd name="T44" fmla="*/ 53 w 55"/>
                <a:gd name="T45" fmla="*/ 2 h 102"/>
                <a:gd name="T46" fmla="*/ 55 w 55"/>
                <a:gd name="T47" fmla="*/ 2 h 102"/>
                <a:gd name="T48" fmla="*/ 55 w 55"/>
                <a:gd name="T49" fmla="*/ 98 h 102"/>
                <a:gd name="T50" fmla="*/ 53 w 55"/>
                <a:gd name="T51" fmla="*/ 100 h 102"/>
                <a:gd name="T52" fmla="*/ 51 w 55"/>
                <a:gd name="T53" fmla="*/ 100 h 102"/>
                <a:gd name="T54" fmla="*/ 51 w 55"/>
                <a:gd name="T55" fmla="*/ 100 h 102"/>
                <a:gd name="T56" fmla="*/ 49 w 55"/>
                <a:gd name="T57" fmla="*/ 98 h 102"/>
                <a:gd name="T58" fmla="*/ 49 w 55"/>
                <a:gd name="T59" fmla="*/ 86 h 102"/>
                <a:gd name="T60" fmla="*/ 45 w 55"/>
                <a:gd name="T61" fmla="*/ 92 h 102"/>
                <a:gd name="T62" fmla="*/ 39 w 55"/>
                <a:gd name="T63" fmla="*/ 98 h 102"/>
                <a:gd name="T64" fmla="*/ 33 w 55"/>
                <a:gd name="T65" fmla="*/ 100 h 102"/>
                <a:gd name="T66" fmla="*/ 27 w 55"/>
                <a:gd name="T67" fmla="*/ 102 h 102"/>
                <a:gd name="T68" fmla="*/ 20 w 55"/>
                <a:gd name="T69" fmla="*/ 100 h 102"/>
                <a:gd name="T70" fmla="*/ 14 w 55"/>
                <a:gd name="T71" fmla="*/ 98 h 102"/>
                <a:gd name="T72" fmla="*/ 8 w 55"/>
                <a:gd name="T73" fmla="*/ 92 h 102"/>
                <a:gd name="T74" fmla="*/ 4 w 55"/>
                <a:gd name="T75" fmla="*/ 86 h 102"/>
                <a:gd name="T76" fmla="*/ 2 w 55"/>
                <a:gd name="T77" fmla="*/ 81 h 102"/>
                <a:gd name="T78" fmla="*/ 0 w 55"/>
                <a:gd name="T79" fmla="*/ 73 h 102"/>
                <a:gd name="T80" fmla="*/ 2 w 55"/>
                <a:gd name="T81" fmla="*/ 67 h 102"/>
                <a:gd name="T82" fmla="*/ 4 w 55"/>
                <a:gd name="T83" fmla="*/ 59 h 102"/>
                <a:gd name="T84" fmla="*/ 8 w 55"/>
                <a:gd name="T85" fmla="*/ 53 h 102"/>
                <a:gd name="T86" fmla="*/ 14 w 55"/>
                <a:gd name="T87" fmla="*/ 49 h 102"/>
                <a:gd name="T88" fmla="*/ 20 w 55"/>
                <a:gd name="T89" fmla="*/ 45 h 102"/>
                <a:gd name="T90" fmla="*/ 27 w 55"/>
                <a:gd name="T91" fmla="*/ 45 h 102"/>
                <a:gd name="T92" fmla="*/ 33 w 55"/>
                <a:gd name="T93" fmla="*/ 45 h 102"/>
                <a:gd name="T94" fmla="*/ 39 w 55"/>
                <a:gd name="T95" fmla="*/ 49 h 102"/>
                <a:gd name="T96" fmla="*/ 45 w 55"/>
                <a:gd name="T97" fmla="*/ 53 h 102"/>
                <a:gd name="T98" fmla="*/ 49 w 55"/>
                <a:gd name="T99" fmla="*/ 59 h 102"/>
                <a:gd name="T100" fmla="*/ 49 w 55"/>
                <a:gd name="T101" fmla="*/ 2 h 102"/>
                <a:gd name="T102" fmla="*/ 51 w 55"/>
                <a:gd name="T103" fmla="*/ 2 h 102"/>
                <a:gd name="T104" fmla="*/ 51 w 55"/>
                <a:gd name="T10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102">
                  <a:moveTo>
                    <a:pt x="27" y="49"/>
                  </a:moveTo>
                  <a:lnTo>
                    <a:pt x="20" y="51"/>
                  </a:lnTo>
                  <a:lnTo>
                    <a:pt x="14" y="55"/>
                  </a:lnTo>
                  <a:lnTo>
                    <a:pt x="10" y="59"/>
                  </a:lnTo>
                  <a:lnTo>
                    <a:pt x="6" y="67"/>
                  </a:lnTo>
                  <a:lnTo>
                    <a:pt x="6" y="73"/>
                  </a:lnTo>
                  <a:lnTo>
                    <a:pt x="6" y="81"/>
                  </a:lnTo>
                  <a:lnTo>
                    <a:pt x="10" y="86"/>
                  </a:lnTo>
                  <a:lnTo>
                    <a:pt x="14" y="92"/>
                  </a:lnTo>
                  <a:lnTo>
                    <a:pt x="20" y="96"/>
                  </a:lnTo>
                  <a:lnTo>
                    <a:pt x="27" y="96"/>
                  </a:lnTo>
                  <a:lnTo>
                    <a:pt x="33" y="96"/>
                  </a:lnTo>
                  <a:lnTo>
                    <a:pt x="39" y="92"/>
                  </a:lnTo>
                  <a:lnTo>
                    <a:pt x="45" y="86"/>
                  </a:lnTo>
                  <a:lnTo>
                    <a:pt x="47" y="81"/>
                  </a:lnTo>
                  <a:lnTo>
                    <a:pt x="49" y="73"/>
                  </a:lnTo>
                  <a:lnTo>
                    <a:pt x="47" y="67"/>
                  </a:lnTo>
                  <a:lnTo>
                    <a:pt x="45" y="59"/>
                  </a:lnTo>
                  <a:lnTo>
                    <a:pt x="39" y="55"/>
                  </a:lnTo>
                  <a:lnTo>
                    <a:pt x="33" y="51"/>
                  </a:lnTo>
                  <a:lnTo>
                    <a:pt x="27" y="49"/>
                  </a:lnTo>
                  <a:close/>
                  <a:moveTo>
                    <a:pt x="51" y="0"/>
                  </a:moveTo>
                  <a:lnTo>
                    <a:pt x="53" y="2"/>
                  </a:lnTo>
                  <a:lnTo>
                    <a:pt x="55" y="2"/>
                  </a:lnTo>
                  <a:lnTo>
                    <a:pt x="55" y="98"/>
                  </a:lnTo>
                  <a:lnTo>
                    <a:pt x="53" y="100"/>
                  </a:lnTo>
                  <a:lnTo>
                    <a:pt x="51" y="100"/>
                  </a:lnTo>
                  <a:lnTo>
                    <a:pt x="51" y="100"/>
                  </a:lnTo>
                  <a:lnTo>
                    <a:pt x="49" y="98"/>
                  </a:lnTo>
                  <a:lnTo>
                    <a:pt x="49" y="86"/>
                  </a:lnTo>
                  <a:lnTo>
                    <a:pt x="45" y="92"/>
                  </a:lnTo>
                  <a:lnTo>
                    <a:pt x="39" y="98"/>
                  </a:lnTo>
                  <a:lnTo>
                    <a:pt x="33" y="100"/>
                  </a:lnTo>
                  <a:lnTo>
                    <a:pt x="27" y="102"/>
                  </a:lnTo>
                  <a:lnTo>
                    <a:pt x="20" y="100"/>
                  </a:lnTo>
                  <a:lnTo>
                    <a:pt x="14" y="98"/>
                  </a:lnTo>
                  <a:lnTo>
                    <a:pt x="8" y="92"/>
                  </a:lnTo>
                  <a:lnTo>
                    <a:pt x="4" y="86"/>
                  </a:lnTo>
                  <a:lnTo>
                    <a:pt x="2" y="81"/>
                  </a:lnTo>
                  <a:lnTo>
                    <a:pt x="0" y="73"/>
                  </a:lnTo>
                  <a:lnTo>
                    <a:pt x="2" y="67"/>
                  </a:lnTo>
                  <a:lnTo>
                    <a:pt x="4" y="59"/>
                  </a:lnTo>
                  <a:lnTo>
                    <a:pt x="8" y="53"/>
                  </a:lnTo>
                  <a:lnTo>
                    <a:pt x="14" y="49"/>
                  </a:lnTo>
                  <a:lnTo>
                    <a:pt x="20" y="45"/>
                  </a:lnTo>
                  <a:lnTo>
                    <a:pt x="27" y="45"/>
                  </a:lnTo>
                  <a:lnTo>
                    <a:pt x="33" y="45"/>
                  </a:lnTo>
                  <a:lnTo>
                    <a:pt x="39" y="49"/>
                  </a:lnTo>
                  <a:lnTo>
                    <a:pt x="45" y="53"/>
                  </a:lnTo>
                  <a:lnTo>
                    <a:pt x="49" y="59"/>
                  </a:lnTo>
                  <a:lnTo>
                    <a:pt x="49" y="2"/>
                  </a:lnTo>
                  <a:lnTo>
                    <a:pt x="51" y="2"/>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00"/>
            <p:cNvSpPr>
              <a:spLocks noEditPoints="1"/>
            </p:cNvSpPr>
            <p:nvPr/>
          </p:nvSpPr>
          <p:spPr bwMode="auto">
            <a:xfrm>
              <a:off x="6227763" y="2366963"/>
              <a:ext cx="84138" cy="90488"/>
            </a:xfrm>
            <a:custGeom>
              <a:avLst/>
              <a:gdLst>
                <a:gd name="T0" fmla="*/ 25 w 53"/>
                <a:gd name="T1" fmla="*/ 4 h 57"/>
                <a:gd name="T2" fmla="*/ 19 w 53"/>
                <a:gd name="T3" fmla="*/ 6 h 57"/>
                <a:gd name="T4" fmla="*/ 13 w 53"/>
                <a:gd name="T5" fmla="*/ 8 h 57"/>
                <a:gd name="T6" fmla="*/ 9 w 53"/>
                <a:gd name="T7" fmla="*/ 14 h 57"/>
                <a:gd name="T8" fmla="*/ 6 w 53"/>
                <a:gd name="T9" fmla="*/ 20 h 57"/>
                <a:gd name="T10" fmla="*/ 4 w 53"/>
                <a:gd name="T11" fmla="*/ 26 h 57"/>
                <a:gd name="T12" fmla="*/ 47 w 53"/>
                <a:gd name="T13" fmla="*/ 26 h 57"/>
                <a:gd name="T14" fmla="*/ 45 w 53"/>
                <a:gd name="T15" fmla="*/ 20 h 57"/>
                <a:gd name="T16" fmla="*/ 43 w 53"/>
                <a:gd name="T17" fmla="*/ 14 h 57"/>
                <a:gd name="T18" fmla="*/ 39 w 53"/>
                <a:gd name="T19" fmla="*/ 8 h 57"/>
                <a:gd name="T20" fmla="*/ 33 w 53"/>
                <a:gd name="T21" fmla="*/ 6 h 57"/>
                <a:gd name="T22" fmla="*/ 25 w 53"/>
                <a:gd name="T23" fmla="*/ 4 h 57"/>
                <a:gd name="T24" fmla="*/ 25 w 53"/>
                <a:gd name="T25" fmla="*/ 0 h 57"/>
                <a:gd name="T26" fmla="*/ 33 w 53"/>
                <a:gd name="T27" fmla="*/ 0 h 57"/>
                <a:gd name="T28" fmla="*/ 39 w 53"/>
                <a:gd name="T29" fmla="*/ 4 h 57"/>
                <a:gd name="T30" fmla="*/ 45 w 53"/>
                <a:gd name="T31" fmla="*/ 8 h 57"/>
                <a:gd name="T32" fmla="*/ 49 w 53"/>
                <a:gd name="T33" fmla="*/ 14 h 57"/>
                <a:gd name="T34" fmla="*/ 51 w 53"/>
                <a:gd name="T35" fmla="*/ 22 h 57"/>
                <a:gd name="T36" fmla="*/ 53 w 53"/>
                <a:gd name="T37" fmla="*/ 28 h 57"/>
                <a:gd name="T38" fmla="*/ 51 w 53"/>
                <a:gd name="T39" fmla="*/ 30 h 57"/>
                <a:gd name="T40" fmla="*/ 49 w 53"/>
                <a:gd name="T41" fmla="*/ 30 h 57"/>
                <a:gd name="T42" fmla="*/ 4 w 53"/>
                <a:gd name="T43" fmla="*/ 30 h 57"/>
                <a:gd name="T44" fmla="*/ 6 w 53"/>
                <a:gd name="T45" fmla="*/ 38 h 57"/>
                <a:gd name="T46" fmla="*/ 9 w 53"/>
                <a:gd name="T47" fmla="*/ 43 h 57"/>
                <a:gd name="T48" fmla="*/ 13 w 53"/>
                <a:gd name="T49" fmla="*/ 47 h 57"/>
                <a:gd name="T50" fmla="*/ 19 w 53"/>
                <a:gd name="T51" fmla="*/ 51 h 57"/>
                <a:gd name="T52" fmla="*/ 25 w 53"/>
                <a:gd name="T53" fmla="*/ 51 h 57"/>
                <a:gd name="T54" fmla="*/ 33 w 53"/>
                <a:gd name="T55" fmla="*/ 51 h 57"/>
                <a:gd name="T56" fmla="*/ 39 w 53"/>
                <a:gd name="T57" fmla="*/ 47 h 57"/>
                <a:gd name="T58" fmla="*/ 45 w 53"/>
                <a:gd name="T59" fmla="*/ 41 h 57"/>
                <a:gd name="T60" fmla="*/ 47 w 53"/>
                <a:gd name="T61" fmla="*/ 41 h 57"/>
                <a:gd name="T62" fmla="*/ 49 w 53"/>
                <a:gd name="T63" fmla="*/ 41 h 57"/>
                <a:gd name="T64" fmla="*/ 49 w 53"/>
                <a:gd name="T65" fmla="*/ 43 h 57"/>
                <a:gd name="T66" fmla="*/ 49 w 53"/>
                <a:gd name="T67" fmla="*/ 45 h 57"/>
                <a:gd name="T68" fmla="*/ 45 w 53"/>
                <a:gd name="T69" fmla="*/ 49 h 57"/>
                <a:gd name="T70" fmla="*/ 39 w 53"/>
                <a:gd name="T71" fmla="*/ 53 h 57"/>
                <a:gd name="T72" fmla="*/ 33 w 53"/>
                <a:gd name="T73" fmla="*/ 55 h 57"/>
                <a:gd name="T74" fmla="*/ 25 w 53"/>
                <a:gd name="T75" fmla="*/ 57 h 57"/>
                <a:gd name="T76" fmla="*/ 19 w 53"/>
                <a:gd name="T77" fmla="*/ 55 h 57"/>
                <a:gd name="T78" fmla="*/ 11 w 53"/>
                <a:gd name="T79" fmla="*/ 53 h 57"/>
                <a:gd name="T80" fmla="*/ 8 w 53"/>
                <a:gd name="T81" fmla="*/ 47 h 57"/>
                <a:gd name="T82" fmla="*/ 4 w 53"/>
                <a:gd name="T83" fmla="*/ 41 h 57"/>
                <a:gd name="T84" fmla="*/ 0 w 53"/>
                <a:gd name="T85" fmla="*/ 36 h 57"/>
                <a:gd name="T86" fmla="*/ 0 w 53"/>
                <a:gd name="T87" fmla="*/ 28 h 57"/>
                <a:gd name="T88" fmla="*/ 0 w 53"/>
                <a:gd name="T89" fmla="*/ 22 h 57"/>
                <a:gd name="T90" fmla="*/ 4 w 53"/>
                <a:gd name="T91" fmla="*/ 14 h 57"/>
                <a:gd name="T92" fmla="*/ 8 w 53"/>
                <a:gd name="T93" fmla="*/ 8 h 57"/>
                <a:gd name="T94" fmla="*/ 11 w 53"/>
                <a:gd name="T95" fmla="*/ 4 h 57"/>
                <a:gd name="T96" fmla="*/ 19 w 53"/>
                <a:gd name="T97" fmla="*/ 0 h 57"/>
                <a:gd name="T98" fmla="*/ 25 w 53"/>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57">
                  <a:moveTo>
                    <a:pt x="25" y="4"/>
                  </a:moveTo>
                  <a:lnTo>
                    <a:pt x="19" y="6"/>
                  </a:lnTo>
                  <a:lnTo>
                    <a:pt x="13" y="8"/>
                  </a:lnTo>
                  <a:lnTo>
                    <a:pt x="9" y="14"/>
                  </a:lnTo>
                  <a:lnTo>
                    <a:pt x="6" y="20"/>
                  </a:lnTo>
                  <a:lnTo>
                    <a:pt x="4" y="26"/>
                  </a:lnTo>
                  <a:lnTo>
                    <a:pt x="47" y="26"/>
                  </a:lnTo>
                  <a:lnTo>
                    <a:pt x="45" y="20"/>
                  </a:lnTo>
                  <a:lnTo>
                    <a:pt x="43" y="14"/>
                  </a:lnTo>
                  <a:lnTo>
                    <a:pt x="39" y="8"/>
                  </a:lnTo>
                  <a:lnTo>
                    <a:pt x="33" y="6"/>
                  </a:lnTo>
                  <a:lnTo>
                    <a:pt x="25" y="4"/>
                  </a:lnTo>
                  <a:close/>
                  <a:moveTo>
                    <a:pt x="25" y="0"/>
                  </a:moveTo>
                  <a:lnTo>
                    <a:pt x="33" y="0"/>
                  </a:lnTo>
                  <a:lnTo>
                    <a:pt x="39" y="4"/>
                  </a:lnTo>
                  <a:lnTo>
                    <a:pt x="45" y="8"/>
                  </a:lnTo>
                  <a:lnTo>
                    <a:pt x="49" y="14"/>
                  </a:lnTo>
                  <a:lnTo>
                    <a:pt x="51" y="22"/>
                  </a:lnTo>
                  <a:lnTo>
                    <a:pt x="53" y="28"/>
                  </a:lnTo>
                  <a:lnTo>
                    <a:pt x="51" y="30"/>
                  </a:lnTo>
                  <a:lnTo>
                    <a:pt x="49" y="30"/>
                  </a:lnTo>
                  <a:lnTo>
                    <a:pt x="4" y="30"/>
                  </a:lnTo>
                  <a:lnTo>
                    <a:pt x="6" y="38"/>
                  </a:lnTo>
                  <a:lnTo>
                    <a:pt x="9" y="43"/>
                  </a:lnTo>
                  <a:lnTo>
                    <a:pt x="13" y="47"/>
                  </a:lnTo>
                  <a:lnTo>
                    <a:pt x="19" y="51"/>
                  </a:lnTo>
                  <a:lnTo>
                    <a:pt x="25" y="51"/>
                  </a:lnTo>
                  <a:lnTo>
                    <a:pt x="33" y="51"/>
                  </a:lnTo>
                  <a:lnTo>
                    <a:pt x="39" y="47"/>
                  </a:lnTo>
                  <a:lnTo>
                    <a:pt x="45" y="41"/>
                  </a:lnTo>
                  <a:lnTo>
                    <a:pt x="47" y="41"/>
                  </a:lnTo>
                  <a:lnTo>
                    <a:pt x="49" y="41"/>
                  </a:lnTo>
                  <a:lnTo>
                    <a:pt x="49" y="43"/>
                  </a:lnTo>
                  <a:lnTo>
                    <a:pt x="49" y="45"/>
                  </a:lnTo>
                  <a:lnTo>
                    <a:pt x="45" y="49"/>
                  </a:lnTo>
                  <a:lnTo>
                    <a:pt x="39" y="53"/>
                  </a:lnTo>
                  <a:lnTo>
                    <a:pt x="33" y="55"/>
                  </a:lnTo>
                  <a:lnTo>
                    <a:pt x="25" y="57"/>
                  </a:lnTo>
                  <a:lnTo>
                    <a:pt x="19" y="55"/>
                  </a:lnTo>
                  <a:lnTo>
                    <a:pt x="11" y="53"/>
                  </a:lnTo>
                  <a:lnTo>
                    <a:pt x="8" y="47"/>
                  </a:lnTo>
                  <a:lnTo>
                    <a:pt x="4" y="41"/>
                  </a:lnTo>
                  <a:lnTo>
                    <a:pt x="0" y="36"/>
                  </a:lnTo>
                  <a:lnTo>
                    <a:pt x="0" y="28"/>
                  </a:lnTo>
                  <a:lnTo>
                    <a:pt x="0" y="22"/>
                  </a:lnTo>
                  <a:lnTo>
                    <a:pt x="4" y="14"/>
                  </a:lnTo>
                  <a:lnTo>
                    <a:pt x="8" y="8"/>
                  </a:lnTo>
                  <a:lnTo>
                    <a:pt x="11" y="4"/>
                  </a:lnTo>
                  <a:lnTo>
                    <a:pt x="19"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01"/>
            <p:cNvSpPr>
              <a:spLocks/>
            </p:cNvSpPr>
            <p:nvPr/>
          </p:nvSpPr>
          <p:spPr bwMode="auto">
            <a:xfrm>
              <a:off x="4953001" y="1389063"/>
              <a:ext cx="496888" cy="1081088"/>
            </a:xfrm>
            <a:custGeom>
              <a:avLst/>
              <a:gdLst>
                <a:gd name="T0" fmla="*/ 234 w 313"/>
                <a:gd name="T1" fmla="*/ 6 h 681"/>
                <a:gd name="T2" fmla="*/ 250 w 313"/>
                <a:gd name="T3" fmla="*/ 24 h 681"/>
                <a:gd name="T4" fmla="*/ 244 w 313"/>
                <a:gd name="T5" fmla="*/ 28 h 681"/>
                <a:gd name="T6" fmla="*/ 238 w 313"/>
                <a:gd name="T7" fmla="*/ 24 h 681"/>
                <a:gd name="T8" fmla="*/ 222 w 313"/>
                <a:gd name="T9" fmla="*/ 12 h 681"/>
                <a:gd name="T10" fmla="*/ 193 w 313"/>
                <a:gd name="T11" fmla="*/ 14 h 681"/>
                <a:gd name="T12" fmla="*/ 151 w 313"/>
                <a:gd name="T13" fmla="*/ 42 h 681"/>
                <a:gd name="T14" fmla="*/ 114 w 313"/>
                <a:gd name="T15" fmla="*/ 81 h 681"/>
                <a:gd name="T16" fmla="*/ 90 w 313"/>
                <a:gd name="T17" fmla="*/ 120 h 681"/>
                <a:gd name="T18" fmla="*/ 78 w 313"/>
                <a:gd name="T19" fmla="*/ 162 h 681"/>
                <a:gd name="T20" fmla="*/ 82 w 313"/>
                <a:gd name="T21" fmla="*/ 191 h 681"/>
                <a:gd name="T22" fmla="*/ 98 w 313"/>
                <a:gd name="T23" fmla="*/ 209 h 681"/>
                <a:gd name="T24" fmla="*/ 122 w 313"/>
                <a:gd name="T25" fmla="*/ 213 h 681"/>
                <a:gd name="T26" fmla="*/ 147 w 313"/>
                <a:gd name="T27" fmla="*/ 203 h 681"/>
                <a:gd name="T28" fmla="*/ 195 w 313"/>
                <a:gd name="T29" fmla="*/ 170 h 681"/>
                <a:gd name="T30" fmla="*/ 234 w 313"/>
                <a:gd name="T31" fmla="*/ 134 h 681"/>
                <a:gd name="T32" fmla="*/ 263 w 313"/>
                <a:gd name="T33" fmla="*/ 116 h 681"/>
                <a:gd name="T34" fmla="*/ 287 w 313"/>
                <a:gd name="T35" fmla="*/ 113 h 681"/>
                <a:gd name="T36" fmla="*/ 307 w 313"/>
                <a:gd name="T37" fmla="*/ 126 h 681"/>
                <a:gd name="T38" fmla="*/ 313 w 313"/>
                <a:gd name="T39" fmla="*/ 154 h 681"/>
                <a:gd name="T40" fmla="*/ 299 w 313"/>
                <a:gd name="T41" fmla="*/ 195 h 681"/>
                <a:gd name="T42" fmla="*/ 261 w 313"/>
                <a:gd name="T43" fmla="*/ 235 h 681"/>
                <a:gd name="T44" fmla="*/ 226 w 313"/>
                <a:gd name="T45" fmla="*/ 260 h 681"/>
                <a:gd name="T46" fmla="*/ 212 w 313"/>
                <a:gd name="T47" fmla="*/ 266 h 681"/>
                <a:gd name="T48" fmla="*/ 204 w 313"/>
                <a:gd name="T49" fmla="*/ 268 h 681"/>
                <a:gd name="T50" fmla="*/ 187 w 313"/>
                <a:gd name="T51" fmla="*/ 270 h 681"/>
                <a:gd name="T52" fmla="*/ 130 w 313"/>
                <a:gd name="T53" fmla="*/ 343 h 681"/>
                <a:gd name="T54" fmla="*/ 27 w 313"/>
                <a:gd name="T55" fmla="*/ 585 h 681"/>
                <a:gd name="T56" fmla="*/ 10 w 313"/>
                <a:gd name="T57" fmla="*/ 679 h 681"/>
                <a:gd name="T58" fmla="*/ 2 w 313"/>
                <a:gd name="T59" fmla="*/ 679 h 681"/>
                <a:gd name="T60" fmla="*/ 14 w 313"/>
                <a:gd name="T61" fmla="*/ 583 h 681"/>
                <a:gd name="T62" fmla="*/ 116 w 313"/>
                <a:gd name="T63" fmla="*/ 335 h 681"/>
                <a:gd name="T64" fmla="*/ 177 w 313"/>
                <a:gd name="T65" fmla="*/ 258 h 681"/>
                <a:gd name="T66" fmla="*/ 189 w 313"/>
                <a:gd name="T67" fmla="*/ 260 h 681"/>
                <a:gd name="T68" fmla="*/ 204 w 313"/>
                <a:gd name="T69" fmla="*/ 256 h 681"/>
                <a:gd name="T70" fmla="*/ 222 w 313"/>
                <a:gd name="T71" fmla="*/ 250 h 681"/>
                <a:gd name="T72" fmla="*/ 256 w 313"/>
                <a:gd name="T73" fmla="*/ 227 h 681"/>
                <a:gd name="T74" fmla="*/ 289 w 313"/>
                <a:gd name="T75" fmla="*/ 187 h 681"/>
                <a:gd name="T76" fmla="*/ 303 w 313"/>
                <a:gd name="T77" fmla="*/ 154 h 681"/>
                <a:gd name="T78" fmla="*/ 293 w 313"/>
                <a:gd name="T79" fmla="*/ 130 h 681"/>
                <a:gd name="T80" fmla="*/ 281 w 313"/>
                <a:gd name="T81" fmla="*/ 124 h 681"/>
                <a:gd name="T82" fmla="*/ 260 w 313"/>
                <a:gd name="T83" fmla="*/ 130 h 681"/>
                <a:gd name="T84" fmla="*/ 228 w 313"/>
                <a:gd name="T85" fmla="*/ 154 h 681"/>
                <a:gd name="T86" fmla="*/ 181 w 313"/>
                <a:gd name="T87" fmla="*/ 193 h 681"/>
                <a:gd name="T88" fmla="*/ 132 w 313"/>
                <a:gd name="T89" fmla="*/ 223 h 681"/>
                <a:gd name="T90" fmla="*/ 104 w 313"/>
                <a:gd name="T91" fmla="*/ 225 h 681"/>
                <a:gd name="T92" fmla="*/ 82 w 313"/>
                <a:gd name="T93" fmla="*/ 213 h 681"/>
                <a:gd name="T94" fmla="*/ 69 w 313"/>
                <a:gd name="T95" fmla="*/ 189 h 681"/>
                <a:gd name="T96" fmla="*/ 69 w 313"/>
                <a:gd name="T97" fmla="*/ 148 h 681"/>
                <a:gd name="T98" fmla="*/ 86 w 313"/>
                <a:gd name="T99" fmla="*/ 103 h 681"/>
                <a:gd name="T100" fmla="*/ 116 w 313"/>
                <a:gd name="T101" fmla="*/ 59 h 681"/>
                <a:gd name="T102" fmla="*/ 157 w 313"/>
                <a:gd name="T103" fmla="*/ 22 h 681"/>
                <a:gd name="T104" fmla="*/ 191 w 313"/>
                <a:gd name="T105" fmla="*/ 4 h 681"/>
                <a:gd name="T106" fmla="*/ 214 w 313"/>
                <a:gd name="T107"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681">
                  <a:moveTo>
                    <a:pt x="214" y="0"/>
                  </a:moveTo>
                  <a:lnTo>
                    <a:pt x="226" y="2"/>
                  </a:lnTo>
                  <a:lnTo>
                    <a:pt x="234" y="6"/>
                  </a:lnTo>
                  <a:lnTo>
                    <a:pt x="242" y="12"/>
                  </a:lnTo>
                  <a:lnTo>
                    <a:pt x="250" y="20"/>
                  </a:lnTo>
                  <a:lnTo>
                    <a:pt x="250" y="24"/>
                  </a:lnTo>
                  <a:lnTo>
                    <a:pt x="248" y="26"/>
                  </a:lnTo>
                  <a:lnTo>
                    <a:pt x="246" y="28"/>
                  </a:lnTo>
                  <a:lnTo>
                    <a:pt x="244" y="28"/>
                  </a:lnTo>
                  <a:lnTo>
                    <a:pt x="242" y="28"/>
                  </a:lnTo>
                  <a:lnTo>
                    <a:pt x="240" y="26"/>
                  </a:lnTo>
                  <a:lnTo>
                    <a:pt x="238" y="24"/>
                  </a:lnTo>
                  <a:lnTo>
                    <a:pt x="234" y="20"/>
                  </a:lnTo>
                  <a:lnTo>
                    <a:pt x="230" y="16"/>
                  </a:lnTo>
                  <a:lnTo>
                    <a:pt x="222" y="12"/>
                  </a:lnTo>
                  <a:lnTo>
                    <a:pt x="216" y="12"/>
                  </a:lnTo>
                  <a:lnTo>
                    <a:pt x="204" y="12"/>
                  </a:lnTo>
                  <a:lnTo>
                    <a:pt x="193" y="14"/>
                  </a:lnTo>
                  <a:lnTo>
                    <a:pt x="179" y="20"/>
                  </a:lnTo>
                  <a:lnTo>
                    <a:pt x="165" y="30"/>
                  </a:lnTo>
                  <a:lnTo>
                    <a:pt x="151" y="42"/>
                  </a:lnTo>
                  <a:lnTo>
                    <a:pt x="136" y="55"/>
                  </a:lnTo>
                  <a:lnTo>
                    <a:pt x="126" y="67"/>
                  </a:lnTo>
                  <a:lnTo>
                    <a:pt x="114" y="81"/>
                  </a:lnTo>
                  <a:lnTo>
                    <a:pt x="106" y="93"/>
                  </a:lnTo>
                  <a:lnTo>
                    <a:pt x="96" y="107"/>
                  </a:lnTo>
                  <a:lnTo>
                    <a:pt x="90" y="120"/>
                  </a:lnTo>
                  <a:lnTo>
                    <a:pt x="84" y="134"/>
                  </a:lnTo>
                  <a:lnTo>
                    <a:pt x="80" y="148"/>
                  </a:lnTo>
                  <a:lnTo>
                    <a:pt x="78" y="162"/>
                  </a:lnTo>
                  <a:lnTo>
                    <a:pt x="78" y="174"/>
                  </a:lnTo>
                  <a:lnTo>
                    <a:pt x="80" y="185"/>
                  </a:lnTo>
                  <a:lnTo>
                    <a:pt x="82" y="191"/>
                  </a:lnTo>
                  <a:lnTo>
                    <a:pt x="86" y="199"/>
                  </a:lnTo>
                  <a:lnTo>
                    <a:pt x="90" y="203"/>
                  </a:lnTo>
                  <a:lnTo>
                    <a:pt x="98" y="209"/>
                  </a:lnTo>
                  <a:lnTo>
                    <a:pt x="106" y="213"/>
                  </a:lnTo>
                  <a:lnTo>
                    <a:pt x="114" y="213"/>
                  </a:lnTo>
                  <a:lnTo>
                    <a:pt x="122" y="213"/>
                  </a:lnTo>
                  <a:lnTo>
                    <a:pt x="130" y="211"/>
                  </a:lnTo>
                  <a:lnTo>
                    <a:pt x="139" y="207"/>
                  </a:lnTo>
                  <a:lnTo>
                    <a:pt x="147" y="203"/>
                  </a:lnTo>
                  <a:lnTo>
                    <a:pt x="157" y="197"/>
                  </a:lnTo>
                  <a:lnTo>
                    <a:pt x="175" y="185"/>
                  </a:lnTo>
                  <a:lnTo>
                    <a:pt x="195" y="170"/>
                  </a:lnTo>
                  <a:lnTo>
                    <a:pt x="210" y="154"/>
                  </a:lnTo>
                  <a:lnTo>
                    <a:pt x="224" y="144"/>
                  </a:lnTo>
                  <a:lnTo>
                    <a:pt x="234" y="134"/>
                  </a:lnTo>
                  <a:lnTo>
                    <a:pt x="246" y="126"/>
                  </a:lnTo>
                  <a:lnTo>
                    <a:pt x="254" y="120"/>
                  </a:lnTo>
                  <a:lnTo>
                    <a:pt x="263" y="116"/>
                  </a:lnTo>
                  <a:lnTo>
                    <a:pt x="273" y="113"/>
                  </a:lnTo>
                  <a:lnTo>
                    <a:pt x="281" y="113"/>
                  </a:lnTo>
                  <a:lnTo>
                    <a:pt x="287" y="113"/>
                  </a:lnTo>
                  <a:lnTo>
                    <a:pt x="295" y="116"/>
                  </a:lnTo>
                  <a:lnTo>
                    <a:pt x="301" y="120"/>
                  </a:lnTo>
                  <a:lnTo>
                    <a:pt x="307" y="126"/>
                  </a:lnTo>
                  <a:lnTo>
                    <a:pt x="311" y="134"/>
                  </a:lnTo>
                  <a:lnTo>
                    <a:pt x="313" y="142"/>
                  </a:lnTo>
                  <a:lnTo>
                    <a:pt x="313" y="154"/>
                  </a:lnTo>
                  <a:lnTo>
                    <a:pt x="311" y="168"/>
                  </a:lnTo>
                  <a:lnTo>
                    <a:pt x="305" y="181"/>
                  </a:lnTo>
                  <a:lnTo>
                    <a:pt x="299" y="195"/>
                  </a:lnTo>
                  <a:lnTo>
                    <a:pt x="287" y="209"/>
                  </a:lnTo>
                  <a:lnTo>
                    <a:pt x="275" y="223"/>
                  </a:lnTo>
                  <a:lnTo>
                    <a:pt x="261" y="235"/>
                  </a:lnTo>
                  <a:lnTo>
                    <a:pt x="248" y="246"/>
                  </a:lnTo>
                  <a:lnTo>
                    <a:pt x="236" y="254"/>
                  </a:lnTo>
                  <a:lnTo>
                    <a:pt x="226" y="260"/>
                  </a:lnTo>
                  <a:lnTo>
                    <a:pt x="218" y="264"/>
                  </a:lnTo>
                  <a:lnTo>
                    <a:pt x="212" y="266"/>
                  </a:lnTo>
                  <a:lnTo>
                    <a:pt x="212" y="266"/>
                  </a:lnTo>
                  <a:lnTo>
                    <a:pt x="208" y="268"/>
                  </a:lnTo>
                  <a:lnTo>
                    <a:pt x="206" y="268"/>
                  </a:lnTo>
                  <a:lnTo>
                    <a:pt x="204" y="268"/>
                  </a:lnTo>
                  <a:lnTo>
                    <a:pt x="202" y="270"/>
                  </a:lnTo>
                  <a:lnTo>
                    <a:pt x="195" y="270"/>
                  </a:lnTo>
                  <a:lnTo>
                    <a:pt x="187" y="270"/>
                  </a:lnTo>
                  <a:lnTo>
                    <a:pt x="183" y="270"/>
                  </a:lnTo>
                  <a:lnTo>
                    <a:pt x="183" y="272"/>
                  </a:lnTo>
                  <a:lnTo>
                    <a:pt x="130" y="343"/>
                  </a:lnTo>
                  <a:lnTo>
                    <a:pt x="86" y="419"/>
                  </a:lnTo>
                  <a:lnTo>
                    <a:pt x="51" y="500"/>
                  </a:lnTo>
                  <a:lnTo>
                    <a:pt x="27" y="585"/>
                  </a:lnTo>
                  <a:lnTo>
                    <a:pt x="15" y="673"/>
                  </a:lnTo>
                  <a:lnTo>
                    <a:pt x="14" y="677"/>
                  </a:lnTo>
                  <a:lnTo>
                    <a:pt x="10" y="679"/>
                  </a:lnTo>
                  <a:lnTo>
                    <a:pt x="8" y="681"/>
                  </a:lnTo>
                  <a:lnTo>
                    <a:pt x="6" y="681"/>
                  </a:lnTo>
                  <a:lnTo>
                    <a:pt x="2" y="679"/>
                  </a:lnTo>
                  <a:lnTo>
                    <a:pt x="0" y="675"/>
                  </a:lnTo>
                  <a:lnTo>
                    <a:pt x="0" y="671"/>
                  </a:lnTo>
                  <a:lnTo>
                    <a:pt x="14" y="583"/>
                  </a:lnTo>
                  <a:lnTo>
                    <a:pt x="37" y="494"/>
                  </a:lnTo>
                  <a:lnTo>
                    <a:pt x="71" y="412"/>
                  </a:lnTo>
                  <a:lnTo>
                    <a:pt x="116" y="335"/>
                  </a:lnTo>
                  <a:lnTo>
                    <a:pt x="171" y="262"/>
                  </a:lnTo>
                  <a:lnTo>
                    <a:pt x="173" y="260"/>
                  </a:lnTo>
                  <a:lnTo>
                    <a:pt x="177" y="258"/>
                  </a:lnTo>
                  <a:lnTo>
                    <a:pt x="179" y="260"/>
                  </a:lnTo>
                  <a:lnTo>
                    <a:pt x="183" y="260"/>
                  </a:lnTo>
                  <a:lnTo>
                    <a:pt x="189" y="260"/>
                  </a:lnTo>
                  <a:lnTo>
                    <a:pt x="195" y="258"/>
                  </a:lnTo>
                  <a:lnTo>
                    <a:pt x="202" y="258"/>
                  </a:lnTo>
                  <a:lnTo>
                    <a:pt x="204" y="256"/>
                  </a:lnTo>
                  <a:lnTo>
                    <a:pt x="206" y="256"/>
                  </a:lnTo>
                  <a:lnTo>
                    <a:pt x="214" y="254"/>
                  </a:lnTo>
                  <a:lnTo>
                    <a:pt x="222" y="250"/>
                  </a:lnTo>
                  <a:lnTo>
                    <a:pt x="232" y="244"/>
                  </a:lnTo>
                  <a:lnTo>
                    <a:pt x="242" y="236"/>
                  </a:lnTo>
                  <a:lnTo>
                    <a:pt x="256" y="227"/>
                  </a:lnTo>
                  <a:lnTo>
                    <a:pt x="267" y="215"/>
                  </a:lnTo>
                  <a:lnTo>
                    <a:pt x="279" y="201"/>
                  </a:lnTo>
                  <a:lnTo>
                    <a:pt x="289" y="187"/>
                  </a:lnTo>
                  <a:lnTo>
                    <a:pt x="297" y="175"/>
                  </a:lnTo>
                  <a:lnTo>
                    <a:pt x="301" y="164"/>
                  </a:lnTo>
                  <a:lnTo>
                    <a:pt x="303" y="154"/>
                  </a:lnTo>
                  <a:lnTo>
                    <a:pt x="301" y="144"/>
                  </a:lnTo>
                  <a:lnTo>
                    <a:pt x="299" y="136"/>
                  </a:lnTo>
                  <a:lnTo>
                    <a:pt x="293" y="130"/>
                  </a:lnTo>
                  <a:lnTo>
                    <a:pt x="289" y="126"/>
                  </a:lnTo>
                  <a:lnTo>
                    <a:pt x="285" y="124"/>
                  </a:lnTo>
                  <a:lnTo>
                    <a:pt x="281" y="124"/>
                  </a:lnTo>
                  <a:lnTo>
                    <a:pt x="277" y="124"/>
                  </a:lnTo>
                  <a:lnTo>
                    <a:pt x="269" y="126"/>
                  </a:lnTo>
                  <a:lnTo>
                    <a:pt x="260" y="130"/>
                  </a:lnTo>
                  <a:lnTo>
                    <a:pt x="250" y="138"/>
                  </a:lnTo>
                  <a:lnTo>
                    <a:pt x="240" y="146"/>
                  </a:lnTo>
                  <a:lnTo>
                    <a:pt x="228" y="154"/>
                  </a:lnTo>
                  <a:lnTo>
                    <a:pt x="218" y="164"/>
                  </a:lnTo>
                  <a:lnTo>
                    <a:pt x="200" y="177"/>
                  </a:lnTo>
                  <a:lnTo>
                    <a:pt x="181" y="193"/>
                  </a:lnTo>
                  <a:lnTo>
                    <a:pt x="163" y="207"/>
                  </a:lnTo>
                  <a:lnTo>
                    <a:pt x="147" y="217"/>
                  </a:lnTo>
                  <a:lnTo>
                    <a:pt x="132" y="223"/>
                  </a:lnTo>
                  <a:lnTo>
                    <a:pt x="122" y="225"/>
                  </a:lnTo>
                  <a:lnTo>
                    <a:pt x="114" y="225"/>
                  </a:lnTo>
                  <a:lnTo>
                    <a:pt x="104" y="225"/>
                  </a:lnTo>
                  <a:lnTo>
                    <a:pt x="98" y="221"/>
                  </a:lnTo>
                  <a:lnTo>
                    <a:pt x="90" y="217"/>
                  </a:lnTo>
                  <a:lnTo>
                    <a:pt x="82" y="213"/>
                  </a:lnTo>
                  <a:lnTo>
                    <a:pt x="77" y="205"/>
                  </a:lnTo>
                  <a:lnTo>
                    <a:pt x="73" y="197"/>
                  </a:lnTo>
                  <a:lnTo>
                    <a:pt x="69" y="189"/>
                  </a:lnTo>
                  <a:lnTo>
                    <a:pt x="67" y="177"/>
                  </a:lnTo>
                  <a:lnTo>
                    <a:pt x="67" y="164"/>
                  </a:lnTo>
                  <a:lnTo>
                    <a:pt x="69" y="148"/>
                  </a:lnTo>
                  <a:lnTo>
                    <a:pt x="73" y="134"/>
                  </a:lnTo>
                  <a:lnTo>
                    <a:pt x="78" y="118"/>
                  </a:lnTo>
                  <a:lnTo>
                    <a:pt x="86" y="103"/>
                  </a:lnTo>
                  <a:lnTo>
                    <a:pt x="96" y="89"/>
                  </a:lnTo>
                  <a:lnTo>
                    <a:pt x="106" y="73"/>
                  </a:lnTo>
                  <a:lnTo>
                    <a:pt x="116" y="59"/>
                  </a:lnTo>
                  <a:lnTo>
                    <a:pt x="128" y="48"/>
                  </a:lnTo>
                  <a:lnTo>
                    <a:pt x="143" y="34"/>
                  </a:lnTo>
                  <a:lnTo>
                    <a:pt x="157" y="22"/>
                  </a:lnTo>
                  <a:lnTo>
                    <a:pt x="169" y="14"/>
                  </a:lnTo>
                  <a:lnTo>
                    <a:pt x="181" y="8"/>
                  </a:lnTo>
                  <a:lnTo>
                    <a:pt x="191" y="4"/>
                  </a:lnTo>
                  <a:lnTo>
                    <a:pt x="200" y="0"/>
                  </a:lnTo>
                  <a:lnTo>
                    <a:pt x="208" y="0"/>
                  </a:lnTo>
                  <a:lnTo>
                    <a:pt x="2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02"/>
            <p:cNvSpPr>
              <a:spLocks noEditPoints="1"/>
            </p:cNvSpPr>
            <p:nvPr/>
          </p:nvSpPr>
          <p:spPr bwMode="auto">
            <a:xfrm>
              <a:off x="6076951" y="1108075"/>
              <a:ext cx="615950" cy="406400"/>
            </a:xfrm>
            <a:custGeom>
              <a:avLst/>
              <a:gdLst>
                <a:gd name="T0" fmla="*/ 223 w 388"/>
                <a:gd name="T1" fmla="*/ 18 h 256"/>
                <a:gd name="T2" fmla="*/ 221 w 388"/>
                <a:gd name="T3" fmla="*/ 28 h 256"/>
                <a:gd name="T4" fmla="*/ 232 w 388"/>
                <a:gd name="T5" fmla="*/ 16 h 256"/>
                <a:gd name="T6" fmla="*/ 95 w 388"/>
                <a:gd name="T7" fmla="*/ 4 h 256"/>
                <a:gd name="T8" fmla="*/ 169 w 388"/>
                <a:gd name="T9" fmla="*/ 30 h 256"/>
                <a:gd name="T10" fmla="*/ 203 w 388"/>
                <a:gd name="T11" fmla="*/ 26 h 256"/>
                <a:gd name="T12" fmla="*/ 223 w 388"/>
                <a:gd name="T13" fmla="*/ 6 h 256"/>
                <a:gd name="T14" fmla="*/ 238 w 388"/>
                <a:gd name="T15" fmla="*/ 6 h 256"/>
                <a:gd name="T16" fmla="*/ 242 w 388"/>
                <a:gd name="T17" fmla="*/ 22 h 256"/>
                <a:gd name="T18" fmla="*/ 219 w 388"/>
                <a:gd name="T19" fmla="*/ 40 h 256"/>
                <a:gd name="T20" fmla="*/ 199 w 388"/>
                <a:gd name="T21" fmla="*/ 73 h 256"/>
                <a:gd name="T22" fmla="*/ 213 w 388"/>
                <a:gd name="T23" fmla="*/ 120 h 256"/>
                <a:gd name="T24" fmla="*/ 319 w 388"/>
                <a:gd name="T25" fmla="*/ 97 h 256"/>
                <a:gd name="T26" fmla="*/ 352 w 388"/>
                <a:gd name="T27" fmla="*/ 52 h 256"/>
                <a:gd name="T28" fmla="*/ 382 w 388"/>
                <a:gd name="T29" fmla="*/ 52 h 256"/>
                <a:gd name="T30" fmla="*/ 386 w 388"/>
                <a:gd name="T31" fmla="*/ 61 h 256"/>
                <a:gd name="T32" fmla="*/ 380 w 388"/>
                <a:gd name="T33" fmla="*/ 63 h 256"/>
                <a:gd name="T34" fmla="*/ 366 w 388"/>
                <a:gd name="T35" fmla="*/ 59 h 256"/>
                <a:gd name="T36" fmla="*/ 349 w 388"/>
                <a:gd name="T37" fmla="*/ 69 h 256"/>
                <a:gd name="T38" fmla="*/ 327 w 388"/>
                <a:gd name="T39" fmla="*/ 105 h 256"/>
                <a:gd name="T40" fmla="*/ 356 w 388"/>
                <a:gd name="T41" fmla="*/ 146 h 256"/>
                <a:gd name="T42" fmla="*/ 356 w 388"/>
                <a:gd name="T43" fmla="*/ 156 h 256"/>
                <a:gd name="T44" fmla="*/ 329 w 388"/>
                <a:gd name="T45" fmla="*/ 152 h 256"/>
                <a:gd name="T46" fmla="*/ 313 w 388"/>
                <a:gd name="T47" fmla="*/ 158 h 256"/>
                <a:gd name="T48" fmla="*/ 307 w 388"/>
                <a:gd name="T49" fmla="*/ 211 h 256"/>
                <a:gd name="T50" fmla="*/ 311 w 388"/>
                <a:gd name="T51" fmla="*/ 240 h 256"/>
                <a:gd name="T52" fmla="*/ 311 w 388"/>
                <a:gd name="T53" fmla="*/ 256 h 256"/>
                <a:gd name="T54" fmla="*/ 303 w 388"/>
                <a:gd name="T55" fmla="*/ 254 h 256"/>
                <a:gd name="T56" fmla="*/ 297 w 388"/>
                <a:gd name="T57" fmla="*/ 231 h 256"/>
                <a:gd name="T58" fmla="*/ 299 w 388"/>
                <a:gd name="T59" fmla="*/ 179 h 256"/>
                <a:gd name="T60" fmla="*/ 240 w 388"/>
                <a:gd name="T61" fmla="*/ 136 h 256"/>
                <a:gd name="T62" fmla="*/ 169 w 388"/>
                <a:gd name="T63" fmla="*/ 166 h 256"/>
                <a:gd name="T64" fmla="*/ 138 w 388"/>
                <a:gd name="T65" fmla="*/ 199 h 256"/>
                <a:gd name="T66" fmla="*/ 73 w 388"/>
                <a:gd name="T67" fmla="*/ 209 h 256"/>
                <a:gd name="T68" fmla="*/ 28 w 388"/>
                <a:gd name="T69" fmla="*/ 191 h 256"/>
                <a:gd name="T70" fmla="*/ 0 w 388"/>
                <a:gd name="T71" fmla="*/ 158 h 256"/>
                <a:gd name="T72" fmla="*/ 4 w 388"/>
                <a:gd name="T73" fmla="*/ 150 h 256"/>
                <a:gd name="T74" fmla="*/ 16 w 388"/>
                <a:gd name="T75" fmla="*/ 162 h 256"/>
                <a:gd name="T76" fmla="*/ 43 w 388"/>
                <a:gd name="T77" fmla="*/ 187 h 256"/>
                <a:gd name="T78" fmla="*/ 95 w 388"/>
                <a:gd name="T79" fmla="*/ 201 h 256"/>
                <a:gd name="T80" fmla="*/ 140 w 388"/>
                <a:gd name="T81" fmla="*/ 183 h 256"/>
                <a:gd name="T82" fmla="*/ 173 w 388"/>
                <a:gd name="T83" fmla="*/ 126 h 256"/>
                <a:gd name="T84" fmla="*/ 142 w 388"/>
                <a:gd name="T85" fmla="*/ 122 h 256"/>
                <a:gd name="T86" fmla="*/ 136 w 388"/>
                <a:gd name="T87" fmla="*/ 116 h 256"/>
                <a:gd name="T88" fmla="*/ 144 w 388"/>
                <a:gd name="T89" fmla="*/ 112 h 256"/>
                <a:gd name="T90" fmla="*/ 162 w 388"/>
                <a:gd name="T91" fmla="*/ 114 h 256"/>
                <a:gd name="T92" fmla="*/ 191 w 388"/>
                <a:gd name="T93" fmla="*/ 57 h 256"/>
                <a:gd name="T94" fmla="*/ 167 w 388"/>
                <a:gd name="T95" fmla="*/ 40 h 256"/>
                <a:gd name="T96" fmla="*/ 95 w 388"/>
                <a:gd name="T97" fmla="*/ 14 h 256"/>
                <a:gd name="T98" fmla="*/ 51 w 388"/>
                <a:gd name="T99" fmla="*/ 12 h 256"/>
                <a:gd name="T100" fmla="*/ 26 w 388"/>
                <a:gd name="T101" fmla="*/ 32 h 256"/>
                <a:gd name="T102" fmla="*/ 24 w 388"/>
                <a:gd name="T103" fmla="*/ 55 h 256"/>
                <a:gd name="T104" fmla="*/ 34 w 388"/>
                <a:gd name="T105" fmla="*/ 69 h 256"/>
                <a:gd name="T106" fmla="*/ 34 w 388"/>
                <a:gd name="T107" fmla="*/ 77 h 256"/>
                <a:gd name="T108" fmla="*/ 26 w 388"/>
                <a:gd name="T109" fmla="*/ 77 h 256"/>
                <a:gd name="T110" fmla="*/ 10 w 388"/>
                <a:gd name="T111" fmla="*/ 52 h 256"/>
                <a:gd name="T112" fmla="*/ 18 w 388"/>
                <a:gd name="T113" fmla="*/ 24 h 256"/>
                <a:gd name="T114" fmla="*/ 49 w 388"/>
                <a:gd name="T115"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 h="256">
                  <a:moveTo>
                    <a:pt x="232" y="14"/>
                  </a:moveTo>
                  <a:lnTo>
                    <a:pt x="230" y="14"/>
                  </a:lnTo>
                  <a:lnTo>
                    <a:pt x="228" y="16"/>
                  </a:lnTo>
                  <a:lnTo>
                    <a:pt x="223" y="18"/>
                  </a:lnTo>
                  <a:lnTo>
                    <a:pt x="217" y="24"/>
                  </a:lnTo>
                  <a:lnTo>
                    <a:pt x="211" y="32"/>
                  </a:lnTo>
                  <a:lnTo>
                    <a:pt x="217" y="30"/>
                  </a:lnTo>
                  <a:lnTo>
                    <a:pt x="221" y="28"/>
                  </a:lnTo>
                  <a:lnTo>
                    <a:pt x="228" y="22"/>
                  </a:lnTo>
                  <a:lnTo>
                    <a:pt x="230" y="20"/>
                  </a:lnTo>
                  <a:lnTo>
                    <a:pt x="232" y="18"/>
                  </a:lnTo>
                  <a:lnTo>
                    <a:pt x="232" y="16"/>
                  </a:lnTo>
                  <a:lnTo>
                    <a:pt x="232" y="14"/>
                  </a:lnTo>
                  <a:close/>
                  <a:moveTo>
                    <a:pt x="71" y="0"/>
                  </a:moveTo>
                  <a:lnTo>
                    <a:pt x="83" y="0"/>
                  </a:lnTo>
                  <a:lnTo>
                    <a:pt x="95" y="4"/>
                  </a:lnTo>
                  <a:lnTo>
                    <a:pt x="108" y="8"/>
                  </a:lnTo>
                  <a:lnTo>
                    <a:pt x="132" y="16"/>
                  </a:lnTo>
                  <a:lnTo>
                    <a:pt x="156" y="26"/>
                  </a:lnTo>
                  <a:lnTo>
                    <a:pt x="169" y="30"/>
                  </a:lnTo>
                  <a:lnTo>
                    <a:pt x="181" y="34"/>
                  </a:lnTo>
                  <a:lnTo>
                    <a:pt x="191" y="34"/>
                  </a:lnTo>
                  <a:lnTo>
                    <a:pt x="199" y="34"/>
                  </a:lnTo>
                  <a:lnTo>
                    <a:pt x="203" y="26"/>
                  </a:lnTo>
                  <a:lnTo>
                    <a:pt x="209" y="20"/>
                  </a:lnTo>
                  <a:lnTo>
                    <a:pt x="213" y="14"/>
                  </a:lnTo>
                  <a:lnTo>
                    <a:pt x="217" y="10"/>
                  </a:lnTo>
                  <a:lnTo>
                    <a:pt x="223" y="6"/>
                  </a:lnTo>
                  <a:lnTo>
                    <a:pt x="226" y="4"/>
                  </a:lnTo>
                  <a:lnTo>
                    <a:pt x="230" y="4"/>
                  </a:lnTo>
                  <a:lnTo>
                    <a:pt x="234" y="4"/>
                  </a:lnTo>
                  <a:lnTo>
                    <a:pt x="238" y="6"/>
                  </a:lnTo>
                  <a:lnTo>
                    <a:pt x="242" y="8"/>
                  </a:lnTo>
                  <a:lnTo>
                    <a:pt x="244" y="12"/>
                  </a:lnTo>
                  <a:lnTo>
                    <a:pt x="244" y="16"/>
                  </a:lnTo>
                  <a:lnTo>
                    <a:pt x="242" y="22"/>
                  </a:lnTo>
                  <a:lnTo>
                    <a:pt x="238" y="26"/>
                  </a:lnTo>
                  <a:lnTo>
                    <a:pt x="234" y="30"/>
                  </a:lnTo>
                  <a:lnTo>
                    <a:pt x="230" y="34"/>
                  </a:lnTo>
                  <a:lnTo>
                    <a:pt x="219" y="40"/>
                  </a:lnTo>
                  <a:lnTo>
                    <a:pt x="207" y="44"/>
                  </a:lnTo>
                  <a:lnTo>
                    <a:pt x="203" y="57"/>
                  </a:lnTo>
                  <a:lnTo>
                    <a:pt x="201" y="65"/>
                  </a:lnTo>
                  <a:lnTo>
                    <a:pt x="199" y="73"/>
                  </a:lnTo>
                  <a:lnTo>
                    <a:pt x="193" y="95"/>
                  </a:lnTo>
                  <a:lnTo>
                    <a:pt x="187" y="118"/>
                  </a:lnTo>
                  <a:lnTo>
                    <a:pt x="199" y="118"/>
                  </a:lnTo>
                  <a:lnTo>
                    <a:pt x="213" y="120"/>
                  </a:lnTo>
                  <a:lnTo>
                    <a:pt x="242" y="126"/>
                  </a:lnTo>
                  <a:lnTo>
                    <a:pt x="274" y="130"/>
                  </a:lnTo>
                  <a:lnTo>
                    <a:pt x="305" y="136"/>
                  </a:lnTo>
                  <a:lnTo>
                    <a:pt x="319" y="97"/>
                  </a:lnTo>
                  <a:lnTo>
                    <a:pt x="327" y="81"/>
                  </a:lnTo>
                  <a:lnTo>
                    <a:pt x="335" y="67"/>
                  </a:lnTo>
                  <a:lnTo>
                    <a:pt x="343" y="57"/>
                  </a:lnTo>
                  <a:lnTo>
                    <a:pt x="352" y="52"/>
                  </a:lnTo>
                  <a:lnTo>
                    <a:pt x="362" y="48"/>
                  </a:lnTo>
                  <a:lnTo>
                    <a:pt x="372" y="48"/>
                  </a:lnTo>
                  <a:lnTo>
                    <a:pt x="378" y="50"/>
                  </a:lnTo>
                  <a:lnTo>
                    <a:pt x="382" y="52"/>
                  </a:lnTo>
                  <a:lnTo>
                    <a:pt x="386" y="55"/>
                  </a:lnTo>
                  <a:lnTo>
                    <a:pt x="388" y="57"/>
                  </a:lnTo>
                  <a:lnTo>
                    <a:pt x="388" y="59"/>
                  </a:lnTo>
                  <a:lnTo>
                    <a:pt x="386" y="61"/>
                  </a:lnTo>
                  <a:lnTo>
                    <a:pt x="386" y="61"/>
                  </a:lnTo>
                  <a:lnTo>
                    <a:pt x="384" y="63"/>
                  </a:lnTo>
                  <a:lnTo>
                    <a:pt x="380" y="63"/>
                  </a:lnTo>
                  <a:lnTo>
                    <a:pt x="380" y="63"/>
                  </a:lnTo>
                  <a:lnTo>
                    <a:pt x="378" y="61"/>
                  </a:lnTo>
                  <a:lnTo>
                    <a:pt x="376" y="61"/>
                  </a:lnTo>
                  <a:lnTo>
                    <a:pt x="372" y="59"/>
                  </a:lnTo>
                  <a:lnTo>
                    <a:pt x="366" y="59"/>
                  </a:lnTo>
                  <a:lnTo>
                    <a:pt x="362" y="59"/>
                  </a:lnTo>
                  <a:lnTo>
                    <a:pt x="358" y="61"/>
                  </a:lnTo>
                  <a:lnTo>
                    <a:pt x="352" y="65"/>
                  </a:lnTo>
                  <a:lnTo>
                    <a:pt x="349" y="69"/>
                  </a:lnTo>
                  <a:lnTo>
                    <a:pt x="343" y="75"/>
                  </a:lnTo>
                  <a:lnTo>
                    <a:pt x="337" y="83"/>
                  </a:lnTo>
                  <a:lnTo>
                    <a:pt x="333" y="93"/>
                  </a:lnTo>
                  <a:lnTo>
                    <a:pt x="327" y="105"/>
                  </a:lnTo>
                  <a:lnTo>
                    <a:pt x="317" y="138"/>
                  </a:lnTo>
                  <a:lnTo>
                    <a:pt x="337" y="142"/>
                  </a:lnTo>
                  <a:lnTo>
                    <a:pt x="354" y="146"/>
                  </a:lnTo>
                  <a:lnTo>
                    <a:pt x="356" y="146"/>
                  </a:lnTo>
                  <a:lnTo>
                    <a:pt x="358" y="148"/>
                  </a:lnTo>
                  <a:lnTo>
                    <a:pt x="358" y="152"/>
                  </a:lnTo>
                  <a:lnTo>
                    <a:pt x="358" y="154"/>
                  </a:lnTo>
                  <a:lnTo>
                    <a:pt x="356" y="156"/>
                  </a:lnTo>
                  <a:lnTo>
                    <a:pt x="352" y="156"/>
                  </a:lnTo>
                  <a:lnTo>
                    <a:pt x="347" y="156"/>
                  </a:lnTo>
                  <a:lnTo>
                    <a:pt x="339" y="154"/>
                  </a:lnTo>
                  <a:lnTo>
                    <a:pt x="329" y="152"/>
                  </a:lnTo>
                  <a:lnTo>
                    <a:pt x="323" y="150"/>
                  </a:lnTo>
                  <a:lnTo>
                    <a:pt x="315" y="150"/>
                  </a:lnTo>
                  <a:lnTo>
                    <a:pt x="313" y="154"/>
                  </a:lnTo>
                  <a:lnTo>
                    <a:pt x="313" y="158"/>
                  </a:lnTo>
                  <a:lnTo>
                    <a:pt x="311" y="173"/>
                  </a:lnTo>
                  <a:lnTo>
                    <a:pt x="309" y="187"/>
                  </a:lnTo>
                  <a:lnTo>
                    <a:pt x="309" y="199"/>
                  </a:lnTo>
                  <a:lnTo>
                    <a:pt x="307" y="211"/>
                  </a:lnTo>
                  <a:lnTo>
                    <a:pt x="309" y="219"/>
                  </a:lnTo>
                  <a:lnTo>
                    <a:pt x="309" y="229"/>
                  </a:lnTo>
                  <a:lnTo>
                    <a:pt x="309" y="234"/>
                  </a:lnTo>
                  <a:lnTo>
                    <a:pt x="311" y="240"/>
                  </a:lnTo>
                  <a:lnTo>
                    <a:pt x="313" y="248"/>
                  </a:lnTo>
                  <a:lnTo>
                    <a:pt x="315" y="252"/>
                  </a:lnTo>
                  <a:lnTo>
                    <a:pt x="313" y="254"/>
                  </a:lnTo>
                  <a:lnTo>
                    <a:pt x="311" y="256"/>
                  </a:lnTo>
                  <a:lnTo>
                    <a:pt x="309" y="256"/>
                  </a:lnTo>
                  <a:lnTo>
                    <a:pt x="307" y="256"/>
                  </a:lnTo>
                  <a:lnTo>
                    <a:pt x="305" y="256"/>
                  </a:lnTo>
                  <a:lnTo>
                    <a:pt x="303" y="254"/>
                  </a:lnTo>
                  <a:lnTo>
                    <a:pt x="303" y="252"/>
                  </a:lnTo>
                  <a:lnTo>
                    <a:pt x="301" y="248"/>
                  </a:lnTo>
                  <a:lnTo>
                    <a:pt x="299" y="240"/>
                  </a:lnTo>
                  <a:lnTo>
                    <a:pt x="297" y="231"/>
                  </a:lnTo>
                  <a:lnTo>
                    <a:pt x="297" y="221"/>
                  </a:lnTo>
                  <a:lnTo>
                    <a:pt x="297" y="211"/>
                  </a:lnTo>
                  <a:lnTo>
                    <a:pt x="297" y="199"/>
                  </a:lnTo>
                  <a:lnTo>
                    <a:pt x="299" y="179"/>
                  </a:lnTo>
                  <a:lnTo>
                    <a:pt x="301" y="156"/>
                  </a:lnTo>
                  <a:lnTo>
                    <a:pt x="303" y="148"/>
                  </a:lnTo>
                  <a:lnTo>
                    <a:pt x="272" y="142"/>
                  </a:lnTo>
                  <a:lnTo>
                    <a:pt x="240" y="136"/>
                  </a:lnTo>
                  <a:lnTo>
                    <a:pt x="211" y="132"/>
                  </a:lnTo>
                  <a:lnTo>
                    <a:pt x="197" y="130"/>
                  </a:lnTo>
                  <a:lnTo>
                    <a:pt x="183" y="128"/>
                  </a:lnTo>
                  <a:lnTo>
                    <a:pt x="169" y="166"/>
                  </a:lnTo>
                  <a:lnTo>
                    <a:pt x="162" y="175"/>
                  </a:lnTo>
                  <a:lnTo>
                    <a:pt x="156" y="185"/>
                  </a:lnTo>
                  <a:lnTo>
                    <a:pt x="146" y="193"/>
                  </a:lnTo>
                  <a:lnTo>
                    <a:pt x="138" y="199"/>
                  </a:lnTo>
                  <a:lnTo>
                    <a:pt x="126" y="205"/>
                  </a:lnTo>
                  <a:lnTo>
                    <a:pt x="116" y="209"/>
                  </a:lnTo>
                  <a:lnTo>
                    <a:pt x="97" y="211"/>
                  </a:lnTo>
                  <a:lnTo>
                    <a:pt x="73" y="209"/>
                  </a:lnTo>
                  <a:lnTo>
                    <a:pt x="61" y="207"/>
                  </a:lnTo>
                  <a:lnTo>
                    <a:pt x="49" y="203"/>
                  </a:lnTo>
                  <a:lnTo>
                    <a:pt x="38" y="197"/>
                  </a:lnTo>
                  <a:lnTo>
                    <a:pt x="28" y="191"/>
                  </a:lnTo>
                  <a:lnTo>
                    <a:pt x="20" y="183"/>
                  </a:lnTo>
                  <a:lnTo>
                    <a:pt x="10" y="175"/>
                  </a:lnTo>
                  <a:lnTo>
                    <a:pt x="6" y="168"/>
                  </a:lnTo>
                  <a:lnTo>
                    <a:pt x="0" y="158"/>
                  </a:lnTo>
                  <a:lnTo>
                    <a:pt x="0" y="156"/>
                  </a:lnTo>
                  <a:lnTo>
                    <a:pt x="0" y="154"/>
                  </a:lnTo>
                  <a:lnTo>
                    <a:pt x="2" y="152"/>
                  </a:lnTo>
                  <a:lnTo>
                    <a:pt x="4" y="150"/>
                  </a:lnTo>
                  <a:lnTo>
                    <a:pt x="6" y="150"/>
                  </a:lnTo>
                  <a:lnTo>
                    <a:pt x="10" y="152"/>
                  </a:lnTo>
                  <a:lnTo>
                    <a:pt x="10" y="154"/>
                  </a:lnTo>
                  <a:lnTo>
                    <a:pt x="16" y="162"/>
                  </a:lnTo>
                  <a:lnTo>
                    <a:pt x="20" y="170"/>
                  </a:lnTo>
                  <a:lnTo>
                    <a:pt x="28" y="175"/>
                  </a:lnTo>
                  <a:lnTo>
                    <a:pt x="36" y="181"/>
                  </a:lnTo>
                  <a:lnTo>
                    <a:pt x="43" y="187"/>
                  </a:lnTo>
                  <a:lnTo>
                    <a:pt x="53" y="191"/>
                  </a:lnTo>
                  <a:lnTo>
                    <a:pt x="63" y="195"/>
                  </a:lnTo>
                  <a:lnTo>
                    <a:pt x="75" y="199"/>
                  </a:lnTo>
                  <a:lnTo>
                    <a:pt x="95" y="201"/>
                  </a:lnTo>
                  <a:lnTo>
                    <a:pt x="112" y="199"/>
                  </a:lnTo>
                  <a:lnTo>
                    <a:pt x="122" y="195"/>
                  </a:lnTo>
                  <a:lnTo>
                    <a:pt x="132" y="191"/>
                  </a:lnTo>
                  <a:lnTo>
                    <a:pt x="140" y="183"/>
                  </a:lnTo>
                  <a:lnTo>
                    <a:pt x="146" y="177"/>
                  </a:lnTo>
                  <a:lnTo>
                    <a:pt x="154" y="170"/>
                  </a:lnTo>
                  <a:lnTo>
                    <a:pt x="160" y="160"/>
                  </a:lnTo>
                  <a:lnTo>
                    <a:pt x="173" y="126"/>
                  </a:lnTo>
                  <a:lnTo>
                    <a:pt x="160" y="124"/>
                  </a:lnTo>
                  <a:lnTo>
                    <a:pt x="150" y="124"/>
                  </a:lnTo>
                  <a:lnTo>
                    <a:pt x="146" y="122"/>
                  </a:lnTo>
                  <a:lnTo>
                    <a:pt x="142" y="122"/>
                  </a:lnTo>
                  <a:lnTo>
                    <a:pt x="142" y="122"/>
                  </a:lnTo>
                  <a:lnTo>
                    <a:pt x="138" y="120"/>
                  </a:lnTo>
                  <a:lnTo>
                    <a:pt x="136" y="118"/>
                  </a:lnTo>
                  <a:lnTo>
                    <a:pt x="136" y="116"/>
                  </a:lnTo>
                  <a:lnTo>
                    <a:pt x="138" y="114"/>
                  </a:lnTo>
                  <a:lnTo>
                    <a:pt x="138" y="112"/>
                  </a:lnTo>
                  <a:lnTo>
                    <a:pt x="140" y="112"/>
                  </a:lnTo>
                  <a:lnTo>
                    <a:pt x="144" y="112"/>
                  </a:lnTo>
                  <a:lnTo>
                    <a:pt x="144" y="112"/>
                  </a:lnTo>
                  <a:lnTo>
                    <a:pt x="148" y="112"/>
                  </a:lnTo>
                  <a:lnTo>
                    <a:pt x="152" y="112"/>
                  </a:lnTo>
                  <a:lnTo>
                    <a:pt x="162" y="114"/>
                  </a:lnTo>
                  <a:lnTo>
                    <a:pt x="175" y="116"/>
                  </a:lnTo>
                  <a:lnTo>
                    <a:pt x="181" y="93"/>
                  </a:lnTo>
                  <a:lnTo>
                    <a:pt x="187" y="71"/>
                  </a:lnTo>
                  <a:lnTo>
                    <a:pt x="191" y="57"/>
                  </a:lnTo>
                  <a:lnTo>
                    <a:pt x="195" y="44"/>
                  </a:lnTo>
                  <a:lnTo>
                    <a:pt x="187" y="44"/>
                  </a:lnTo>
                  <a:lnTo>
                    <a:pt x="179" y="44"/>
                  </a:lnTo>
                  <a:lnTo>
                    <a:pt x="167" y="40"/>
                  </a:lnTo>
                  <a:lnTo>
                    <a:pt x="154" y="38"/>
                  </a:lnTo>
                  <a:lnTo>
                    <a:pt x="130" y="28"/>
                  </a:lnTo>
                  <a:lnTo>
                    <a:pt x="106" y="18"/>
                  </a:lnTo>
                  <a:lnTo>
                    <a:pt x="95" y="14"/>
                  </a:lnTo>
                  <a:lnTo>
                    <a:pt x="81" y="12"/>
                  </a:lnTo>
                  <a:lnTo>
                    <a:pt x="71" y="10"/>
                  </a:lnTo>
                  <a:lnTo>
                    <a:pt x="61" y="10"/>
                  </a:lnTo>
                  <a:lnTo>
                    <a:pt x="51" y="12"/>
                  </a:lnTo>
                  <a:lnTo>
                    <a:pt x="43" y="14"/>
                  </a:lnTo>
                  <a:lnTo>
                    <a:pt x="36" y="18"/>
                  </a:lnTo>
                  <a:lnTo>
                    <a:pt x="30" y="24"/>
                  </a:lnTo>
                  <a:lnTo>
                    <a:pt x="26" y="32"/>
                  </a:lnTo>
                  <a:lnTo>
                    <a:pt x="22" y="40"/>
                  </a:lnTo>
                  <a:lnTo>
                    <a:pt x="22" y="46"/>
                  </a:lnTo>
                  <a:lnTo>
                    <a:pt x="24" y="52"/>
                  </a:lnTo>
                  <a:lnTo>
                    <a:pt x="24" y="55"/>
                  </a:lnTo>
                  <a:lnTo>
                    <a:pt x="26" y="59"/>
                  </a:lnTo>
                  <a:lnTo>
                    <a:pt x="32" y="65"/>
                  </a:lnTo>
                  <a:lnTo>
                    <a:pt x="32" y="67"/>
                  </a:lnTo>
                  <a:lnTo>
                    <a:pt x="34" y="69"/>
                  </a:lnTo>
                  <a:lnTo>
                    <a:pt x="36" y="71"/>
                  </a:lnTo>
                  <a:lnTo>
                    <a:pt x="36" y="75"/>
                  </a:lnTo>
                  <a:lnTo>
                    <a:pt x="36" y="77"/>
                  </a:lnTo>
                  <a:lnTo>
                    <a:pt x="34" y="77"/>
                  </a:lnTo>
                  <a:lnTo>
                    <a:pt x="32" y="79"/>
                  </a:lnTo>
                  <a:lnTo>
                    <a:pt x="30" y="79"/>
                  </a:lnTo>
                  <a:lnTo>
                    <a:pt x="28" y="77"/>
                  </a:lnTo>
                  <a:lnTo>
                    <a:pt x="26" y="77"/>
                  </a:lnTo>
                  <a:lnTo>
                    <a:pt x="20" y="71"/>
                  </a:lnTo>
                  <a:lnTo>
                    <a:pt x="14" y="61"/>
                  </a:lnTo>
                  <a:lnTo>
                    <a:pt x="12" y="55"/>
                  </a:lnTo>
                  <a:lnTo>
                    <a:pt x="10" y="52"/>
                  </a:lnTo>
                  <a:lnTo>
                    <a:pt x="10" y="44"/>
                  </a:lnTo>
                  <a:lnTo>
                    <a:pt x="10" y="38"/>
                  </a:lnTo>
                  <a:lnTo>
                    <a:pt x="14" y="30"/>
                  </a:lnTo>
                  <a:lnTo>
                    <a:pt x="18" y="24"/>
                  </a:lnTo>
                  <a:lnTo>
                    <a:pt x="22" y="18"/>
                  </a:lnTo>
                  <a:lnTo>
                    <a:pt x="30" y="10"/>
                  </a:lnTo>
                  <a:lnTo>
                    <a:pt x="40" y="4"/>
                  </a:lnTo>
                  <a:lnTo>
                    <a:pt x="49" y="2"/>
                  </a:lnTo>
                  <a:lnTo>
                    <a:pt x="61" y="0"/>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03"/>
            <p:cNvSpPr>
              <a:spLocks/>
            </p:cNvSpPr>
            <p:nvPr/>
          </p:nvSpPr>
          <p:spPr bwMode="auto">
            <a:xfrm>
              <a:off x="6096001" y="1933575"/>
              <a:ext cx="115888" cy="217488"/>
            </a:xfrm>
            <a:custGeom>
              <a:avLst/>
              <a:gdLst>
                <a:gd name="T0" fmla="*/ 37 w 73"/>
                <a:gd name="T1" fmla="*/ 0 h 137"/>
                <a:gd name="T2" fmla="*/ 55 w 73"/>
                <a:gd name="T3" fmla="*/ 6 h 137"/>
                <a:gd name="T4" fmla="*/ 69 w 73"/>
                <a:gd name="T5" fmla="*/ 19 h 137"/>
                <a:gd name="T6" fmla="*/ 73 w 73"/>
                <a:gd name="T7" fmla="*/ 37 h 137"/>
                <a:gd name="T8" fmla="*/ 73 w 73"/>
                <a:gd name="T9" fmla="*/ 137 h 137"/>
                <a:gd name="T10" fmla="*/ 0 w 73"/>
                <a:gd name="T11" fmla="*/ 137 h 137"/>
                <a:gd name="T12" fmla="*/ 0 w 73"/>
                <a:gd name="T13" fmla="*/ 37 h 137"/>
                <a:gd name="T14" fmla="*/ 6 w 73"/>
                <a:gd name="T15" fmla="*/ 19 h 137"/>
                <a:gd name="T16" fmla="*/ 18 w 73"/>
                <a:gd name="T17" fmla="*/ 6 h 137"/>
                <a:gd name="T18" fmla="*/ 37 w 73"/>
                <a:gd name="T1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37">
                  <a:moveTo>
                    <a:pt x="37" y="0"/>
                  </a:moveTo>
                  <a:lnTo>
                    <a:pt x="55" y="6"/>
                  </a:lnTo>
                  <a:lnTo>
                    <a:pt x="69" y="19"/>
                  </a:lnTo>
                  <a:lnTo>
                    <a:pt x="73" y="37"/>
                  </a:lnTo>
                  <a:lnTo>
                    <a:pt x="73" y="137"/>
                  </a:lnTo>
                  <a:lnTo>
                    <a:pt x="0" y="137"/>
                  </a:lnTo>
                  <a:lnTo>
                    <a:pt x="0" y="37"/>
                  </a:lnTo>
                  <a:lnTo>
                    <a:pt x="6" y="19"/>
                  </a:lnTo>
                  <a:lnTo>
                    <a:pt x="18" y="6"/>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04"/>
            <p:cNvSpPr>
              <a:spLocks/>
            </p:cNvSpPr>
            <p:nvPr/>
          </p:nvSpPr>
          <p:spPr bwMode="auto">
            <a:xfrm>
              <a:off x="5330826" y="1666875"/>
              <a:ext cx="1658938" cy="493713"/>
            </a:xfrm>
            <a:custGeom>
              <a:avLst/>
              <a:gdLst>
                <a:gd name="T0" fmla="*/ 521 w 1045"/>
                <a:gd name="T1" fmla="*/ 2 h 311"/>
                <a:gd name="T2" fmla="*/ 580 w 1045"/>
                <a:gd name="T3" fmla="*/ 32 h 311"/>
                <a:gd name="T4" fmla="*/ 584 w 1045"/>
                <a:gd name="T5" fmla="*/ 26 h 311"/>
                <a:gd name="T6" fmla="*/ 649 w 1045"/>
                <a:gd name="T7" fmla="*/ 26 h 311"/>
                <a:gd name="T8" fmla="*/ 655 w 1045"/>
                <a:gd name="T9" fmla="*/ 30 h 311"/>
                <a:gd name="T10" fmla="*/ 655 w 1045"/>
                <a:gd name="T11" fmla="*/ 99 h 311"/>
                <a:gd name="T12" fmla="*/ 704 w 1045"/>
                <a:gd name="T13" fmla="*/ 134 h 311"/>
                <a:gd name="T14" fmla="*/ 706 w 1045"/>
                <a:gd name="T15" fmla="*/ 140 h 311"/>
                <a:gd name="T16" fmla="*/ 698 w 1045"/>
                <a:gd name="T17" fmla="*/ 144 h 311"/>
                <a:gd name="T18" fmla="*/ 659 w 1045"/>
                <a:gd name="T19" fmla="*/ 298 h 311"/>
                <a:gd name="T20" fmla="*/ 1041 w 1045"/>
                <a:gd name="T21" fmla="*/ 300 h 311"/>
                <a:gd name="T22" fmla="*/ 1045 w 1045"/>
                <a:gd name="T23" fmla="*/ 305 h 311"/>
                <a:gd name="T24" fmla="*/ 1041 w 1045"/>
                <a:gd name="T25" fmla="*/ 311 h 311"/>
                <a:gd name="T26" fmla="*/ 651 w 1045"/>
                <a:gd name="T27" fmla="*/ 311 h 311"/>
                <a:gd name="T28" fmla="*/ 645 w 1045"/>
                <a:gd name="T29" fmla="*/ 309 h 311"/>
                <a:gd name="T30" fmla="*/ 645 w 1045"/>
                <a:gd name="T31" fmla="*/ 138 h 311"/>
                <a:gd name="T32" fmla="*/ 649 w 1045"/>
                <a:gd name="T33" fmla="*/ 132 h 311"/>
                <a:gd name="T34" fmla="*/ 679 w 1045"/>
                <a:gd name="T35" fmla="*/ 130 h 311"/>
                <a:gd name="T36" fmla="*/ 643 w 1045"/>
                <a:gd name="T37" fmla="*/ 105 h 311"/>
                <a:gd name="T38" fmla="*/ 641 w 1045"/>
                <a:gd name="T39" fmla="*/ 40 h 311"/>
                <a:gd name="T40" fmla="*/ 594 w 1045"/>
                <a:gd name="T41" fmla="*/ 58 h 311"/>
                <a:gd name="T42" fmla="*/ 590 w 1045"/>
                <a:gd name="T43" fmla="*/ 63 h 311"/>
                <a:gd name="T44" fmla="*/ 584 w 1045"/>
                <a:gd name="T45" fmla="*/ 63 h 311"/>
                <a:gd name="T46" fmla="*/ 352 w 1045"/>
                <a:gd name="T47" fmla="*/ 130 h 311"/>
                <a:gd name="T48" fmla="*/ 388 w 1045"/>
                <a:gd name="T49" fmla="*/ 132 h 311"/>
                <a:gd name="T50" fmla="*/ 391 w 1045"/>
                <a:gd name="T51" fmla="*/ 138 h 311"/>
                <a:gd name="T52" fmla="*/ 390 w 1045"/>
                <a:gd name="T53" fmla="*/ 309 h 311"/>
                <a:gd name="T54" fmla="*/ 386 w 1045"/>
                <a:gd name="T55" fmla="*/ 311 h 311"/>
                <a:gd name="T56" fmla="*/ 2 w 1045"/>
                <a:gd name="T57" fmla="*/ 311 h 311"/>
                <a:gd name="T58" fmla="*/ 0 w 1045"/>
                <a:gd name="T59" fmla="*/ 305 h 311"/>
                <a:gd name="T60" fmla="*/ 2 w 1045"/>
                <a:gd name="T61" fmla="*/ 300 h 311"/>
                <a:gd name="T62" fmla="*/ 378 w 1045"/>
                <a:gd name="T63" fmla="*/ 298 h 311"/>
                <a:gd name="T64" fmla="*/ 330 w 1045"/>
                <a:gd name="T65" fmla="*/ 144 h 311"/>
                <a:gd name="T66" fmla="*/ 327 w 1045"/>
                <a:gd name="T67" fmla="*/ 142 h 311"/>
                <a:gd name="T68" fmla="*/ 325 w 1045"/>
                <a:gd name="T69" fmla="*/ 136 h 311"/>
                <a:gd name="T70" fmla="*/ 327 w 1045"/>
                <a:gd name="T71" fmla="*/ 132 h 311"/>
                <a:gd name="T72" fmla="*/ 517 w 1045"/>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5" h="311">
                  <a:moveTo>
                    <a:pt x="517" y="0"/>
                  </a:moveTo>
                  <a:lnTo>
                    <a:pt x="521" y="2"/>
                  </a:lnTo>
                  <a:lnTo>
                    <a:pt x="580" y="46"/>
                  </a:lnTo>
                  <a:lnTo>
                    <a:pt x="580" y="32"/>
                  </a:lnTo>
                  <a:lnTo>
                    <a:pt x="582" y="30"/>
                  </a:lnTo>
                  <a:lnTo>
                    <a:pt x="584" y="26"/>
                  </a:lnTo>
                  <a:lnTo>
                    <a:pt x="588" y="26"/>
                  </a:lnTo>
                  <a:lnTo>
                    <a:pt x="649" y="26"/>
                  </a:lnTo>
                  <a:lnTo>
                    <a:pt x="653" y="26"/>
                  </a:lnTo>
                  <a:lnTo>
                    <a:pt x="655" y="30"/>
                  </a:lnTo>
                  <a:lnTo>
                    <a:pt x="655" y="32"/>
                  </a:lnTo>
                  <a:lnTo>
                    <a:pt x="655" y="99"/>
                  </a:lnTo>
                  <a:lnTo>
                    <a:pt x="702" y="132"/>
                  </a:lnTo>
                  <a:lnTo>
                    <a:pt x="704" y="134"/>
                  </a:lnTo>
                  <a:lnTo>
                    <a:pt x="706" y="136"/>
                  </a:lnTo>
                  <a:lnTo>
                    <a:pt x="706" y="140"/>
                  </a:lnTo>
                  <a:lnTo>
                    <a:pt x="702" y="142"/>
                  </a:lnTo>
                  <a:lnTo>
                    <a:pt x="698" y="144"/>
                  </a:lnTo>
                  <a:lnTo>
                    <a:pt x="659" y="144"/>
                  </a:lnTo>
                  <a:lnTo>
                    <a:pt x="659" y="298"/>
                  </a:lnTo>
                  <a:lnTo>
                    <a:pt x="1039" y="298"/>
                  </a:lnTo>
                  <a:lnTo>
                    <a:pt x="1041" y="300"/>
                  </a:lnTo>
                  <a:lnTo>
                    <a:pt x="1045" y="301"/>
                  </a:lnTo>
                  <a:lnTo>
                    <a:pt x="1045" y="305"/>
                  </a:lnTo>
                  <a:lnTo>
                    <a:pt x="1045" y="309"/>
                  </a:lnTo>
                  <a:lnTo>
                    <a:pt x="1041" y="311"/>
                  </a:lnTo>
                  <a:lnTo>
                    <a:pt x="1039" y="311"/>
                  </a:lnTo>
                  <a:lnTo>
                    <a:pt x="651" y="311"/>
                  </a:lnTo>
                  <a:lnTo>
                    <a:pt x="649" y="311"/>
                  </a:lnTo>
                  <a:lnTo>
                    <a:pt x="645" y="309"/>
                  </a:lnTo>
                  <a:lnTo>
                    <a:pt x="645" y="305"/>
                  </a:lnTo>
                  <a:lnTo>
                    <a:pt x="645" y="138"/>
                  </a:lnTo>
                  <a:lnTo>
                    <a:pt x="645" y="134"/>
                  </a:lnTo>
                  <a:lnTo>
                    <a:pt x="649" y="132"/>
                  </a:lnTo>
                  <a:lnTo>
                    <a:pt x="651" y="130"/>
                  </a:lnTo>
                  <a:lnTo>
                    <a:pt x="679" y="130"/>
                  </a:lnTo>
                  <a:lnTo>
                    <a:pt x="645" y="107"/>
                  </a:lnTo>
                  <a:lnTo>
                    <a:pt x="643" y="105"/>
                  </a:lnTo>
                  <a:lnTo>
                    <a:pt x="641" y="101"/>
                  </a:lnTo>
                  <a:lnTo>
                    <a:pt x="641" y="40"/>
                  </a:lnTo>
                  <a:lnTo>
                    <a:pt x="594" y="40"/>
                  </a:lnTo>
                  <a:lnTo>
                    <a:pt x="594" y="58"/>
                  </a:lnTo>
                  <a:lnTo>
                    <a:pt x="594" y="61"/>
                  </a:lnTo>
                  <a:lnTo>
                    <a:pt x="590" y="63"/>
                  </a:lnTo>
                  <a:lnTo>
                    <a:pt x="586" y="65"/>
                  </a:lnTo>
                  <a:lnTo>
                    <a:pt x="584" y="63"/>
                  </a:lnTo>
                  <a:lnTo>
                    <a:pt x="517" y="16"/>
                  </a:lnTo>
                  <a:lnTo>
                    <a:pt x="352" y="130"/>
                  </a:lnTo>
                  <a:lnTo>
                    <a:pt x="386" y="130"/>
                  </a:lnTo>
                  <a:lnTo>
                    <a:pt x="388" y="132"/>
                  </a:lnTo>
                  <a:lnTo>
                    <a:pt x="390" y="134"/>
                  </a:lnTo>
                  <a:lnTo>
                    <a:pt x="391" y="138"/>
                  </a:lnTo>
                  <a:lnTo>
                    <a:pt x="391" y="305"/>
                  </a:lnTo>
                  <a:lnTo>
                    <a:pt x="390" y="309"/>
                  </a:lnTo>
                  <a:lnTo>
                    <a:pt x="388" y="311"/>
                  </a:lnTo>
                  <a:lnTo>
                    <a:pt x="386" y="311"/>
                  </a:lnTo>
                  <a:lnTo>
                    <a:pt x="6" y="311"/>
                  </a:lnTo>
                  <a:lnTo>
                    <a:pt x="2" y="311"/>
                  </a:lnTo>
                  <a:lnTo>
                    <a:pt x="0" y="309"/>
                  </a:lnTo>
                  <a:lnTo>
                    <a:pt x="0" y="305"/>
                  </a:lnTo>
                  <a:lnTo>
                    <a:pt x="0" y="301"/>
                  </a:lnTo>
                  <a:lnTo>
                    <a:pt x="2" y="300"/>
                  </a:lnTo>
                  <a:lnTo>
                    <a:pt x="6" y="298"/>
                  </a:lnTo>
                  <a:lnTo>
                    <a:pt x="378" y="298"/>
                  </a:lnTo>
                  <a:lnTo>
                    <a:pt x="378" y="144"/>
                  </a:lnTo>
                  <a:lnTo>
                    <a:pt x="330" y="144"/>
                  </a:lnTo>
                  <a:lnTo>
                    <a:pt x="329" y="144"/>
                  </a:lnTo>
                  <a:lnTo>
                    <a:pt x="327" y="142"/>
                  </a:lnTo>
                  <a:lnTo>
                    <a:pt x="325" y="140"/>
                  </a:lnTo>
                  <a:lnTo>
                    <a:pt x="325" y="136"/>
                  </a:lnTo>
                  <a:lnTo>
                    <a:pt x="325" y="134"/>
                  </a:lnTo>
                  <a:lnTo>
                    <a:pt x="327" y="132"/>
                  </a:lnTo>
                  <a:lnTo>
                    <a:pt x="513" y="2"/>
                  </a:lnTo>
                  <a:lnTo>
                    <a:pt x="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05"/>
            <p:cNvSpPr>
              <a:spLocks noEditPoints="1"/>
            </p:cNvSpPr>
            <p:nvPr/>
          </p:nvSpPr>
          <p:spPr bwMode="auto">
            <a:xfrm>
              <a:off x="6589713" y="1455738"/>
              <a:ext cx="715963" cy="1014413"/>
            </a:xfrm>
            <a:custGeom>
              <a:avLst/>
              <a:gdLst>
                <a:gd name="T0" fmla="*/ 228 w 451"/>
                <a:gd name="T1" fmla="*/ 191 h 639"/>
                <a:gd name="T2" fmla="*/ 266 w 451"/>
                <a:gd name="T3" fmla="*/ 185 h 639"/>
                <a:gd name="T4" fmla="*/ 256 w 451"/>
                <a:gd name="T5" fmla="*/ 173 h 639"/>
                <a:gd name="T6" fmla="*/ 53 w 451"/>
                <a:gd name="T7" fmla="*/ 33 h 639"/>
                <a:gd name="T8" fmla="*/ 65 w 451"/>
                <a:gd name="T9" fmla="*/ 23 h 639"/>
                <a:gd name="T10" fmla="*/ 43 w 451"/>
                <a:gd name="T11" fmla="*/ 0 h 639"/>
                <a:gd name="T12" fmla="*/ 45 w 451"/>
                <a:gd name="T13" fmla="*/ 10 h 639"/>
                <a:gd name="T14" fmla="*/ 14 w 451"/>
                <a:gd name="T15" fmla="*/ 25 h 639"/>
                <a:gd name="T16" fmla="*/ 18 w 451"/>
                <a:gd name="T17" fmla="*/ 53 h 639"/>
                <a:gd name="T18" fmla="*/ 43 w 451"/>
                <a:gd name="T19" fmla="*/ 45 h 639"/>
                <a:gd name="T20" fmla="*/ 61 w 451"/>
                <a:gd name="T21" fmla="*/ 6 h 639"/>
                <a:gd name="T22" fmla="*/ 77 w 451"/>
                <a:gd name="T23" fmla="*/ 25 h 639"/>
                <a:gd name="T24" fmla="*/ 73 w 451"/>
                <a:gd name="T25" fmla="*/ 59 h 639"/>
                <a:gd name="T26" fmla="*/ 120 w 451"/>
                <a:gd name="T27" fmla="*/ 35 h 639"/>
                <a:gd name="T28" fmla="*/ 138 w 451"/>
                <a:gd name="T29" fmla="*/ 47 h 639"/>
                <a:gd name="T30" fmla="*/ 106 w 451"/>
                <a:gd name="T31" fmla="*/ 90 h 639"/>
                <a:gd name="T32" fmla="*/ 155 w 451"/>
                <a:gd name="T33" fmla="*/ 73 h 639"/>
                <a:gd name="T34" fmla="*/ 175 w 451"/>
                <a:gd name="T35" fmla="*/ 88 h 639"/>
                <a:gd name="T36" fmla="*/ 151 w 451"/>
                <a:gd name="T37" fmla="*/ 120 h 639"/>
                <a:gd name="T38" fmla="*/ 187 w 451"/>
                <a:gd name="T39" fmla="*/ 110 h 639"/>
                <a:gd name="T40" fmla="*/ 216 w 451"/>
                <a:gd name="T41" fmla="*/ 116 h 639"/>
                <a:gd name="T42" fmla="*/ 203 w 451"/>
                <a:gd name="T43" fmla="*/ 151 h 639"/>
                <a:gd name="T44" fmla="*/ 195 w 451"/>
                <a:gd name="T45" fmla="*/ 175 h 639"/>
                <a:gd name="T46" fmla="*/ 230 w 451"/>
                <a:gd name="T47" fmla="*/ 173 h 639"/>
                <a:gd name="T48" fmla="*/ 264 w 451"/>
                <a:gd name="T49" fmla="*/ 163 h 639"/>
                <a:gd name="T50" fmla="*/ 275 w 451"/>
                <a:gd name="T51" fmla="*/ 191 h 639"/>
                <a:gd name="T52" fmla="*/ 248 w 451"/>
                <a:gd name="T53" fmla="*/ 204 h 639"/>
                <a:gd name="T54" fmla="*/ 230 w 451"/>
                <a:gd name="T55" fmla="*/ 222 h 639"/>
                <a:gd name="T56" fmla="*/ 271 w 451"/>
                <a:gd name="T57" fmla="*/ 230 h 639"/>
                <a:gd name="T58" fmla="*/ 289 w 451"/>
                <a:gd name="T59" fmla="*/ 230 h 639"/>
                <a:gd name="T60" fmla="*/ 342 w 451"/>
                <a:gd name="T61" fmla="*/ 307 h 639"/>
                <a:gd name="T62" fmla="*/ 447 w 451"/>
                <a:gd name="T63" fmla="*/ 639 h 639"/>
                <a:gd name="T64" fmla="*/ 421 w 451"/>
                <a:gd name="T65" fmla="*/ 549 h 639"/>
                <a:gd name="T66" fmla="*/ 273 w 451"/>
                <a:gd name="T67" fmla="*/ 240 h 639"/>
                <a:gd name="T68" fmla="*/ 230 w 451"/>
                <a:gd name="T69" fmla="*/ 236 h 639"/>
                <a:gd name="T70" fmla="*/ 216 w 451"/>
                <a:gd name="T71" fmla="*/ 189 h 639"/>
                <a:gd name="T72" fmla="*/ 183 w 451"/>
                <a:gd name="T73" fmla="*/ 179 h 639"/>
                <a:gd name="T74" fmla="*/ 189 w 451"/>
                <a:gd name="T75" fmla="*/ 149 h 639"/>
                <a:gd name="T76" fmla="*/ 209 w 451"/>
                <a:gd name="T77" fmla="*/ 124 h 639"/>
                <a:gd name="T78" fmla="*/ 185 w 451"/>
                <a:gd name="T79" fmla="*/ 122 h 639"/>
                <a:gd name="T80" fmla="*/ 138 w 451"/>
                <a:gd name="T81" fmla="*/ 141 h 639"/>
                <a:gd name="T82" fmla="*/ 132 w 451"/>
                <a:gd name="T83" fmla="*/ 128 h 639"/>
                <a:gd name="T84" fmla="*/ 157 w 451"/>
                <a:gd name="T85" fmla="*/ 98 h 639"/>
                <a:gd name="T86" fmla="*/ 161 w 451"/>
                <a:gd name="T87" fmla="*/ 84 h 639"/>
                <a:gd name="T88" fmla="*/ 130 w 451"/>
                <a:gd name="T89" fmla="*/ 92 h 639"/>
                <a:gd name="T90" fmla="*/ 90 w 451"/>
                <a:gd name="T91" fmla="*/ 104 h 639"/>
                <a:gd name="T92" fmla="*/ 88 w 451"/>
                <a:gd name="T93" fmla="*/ 88 h 639"/>
                <a:gd name="T94" fmla="*/ 124 w 451"/>
                <a:gd name="T95" fmla="*/ 49 h 639"/>
                <a:gd name="T96" fmla="*/ 118 w 451"/>
                <a:gd name="T97" fmla="*/ 47 h 639"/>
                <a:gd name="T98" fmla="*/ 79 w 451"/>
                <a:gd name="T99" fmla="*/ 69 h 639"/>
                <a:gd name="T100" fmla="*/ 47 w 451"/>
                <a:gd name="T101" fmla="*/ 67 h 639"/>
                <a:gd name="T102" fmla="*/ 4 w 451"/>
                <a:gd name="T103" fmla="*/ 51 h 639"/>
                <a:gd name="T104" fmla="*/ 10 w 451"/>
                <a:gd name="T105" fmla="*/ 1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1" h="639">
                  <a:moveTo>
                    <a:pt x="256" y="173"/>
                  </a:moveTo>
                  <a:lnTo>
                    <a:pt x="252" y="173"/>
                  </a:lnTo>
                  <a:lnTo>
                    <a:pt x="244" y="177"/>
                  </a:lnTo>
                  <a:lnTo>
                    <a:pt x="236" y="183"/>
                  </a:lnTo>
                  <a:lnTo>
                    <a:pt x="232" y="187"/>
                  </a:lnTo>
                  <a:lnTo>
                    <a:pt x="228" y="191"/>
                  </a:lnTo>
                  <a:lnTo>
                    <a:pt x="238" y="194"/>
                  </a:lnTo>
                  <a:lnTo>
                    <a:pt x="248" y="194"/>
                  </a:lnTo>
                  <a:lnTo>
                    <a:pt x="256" y="193"/>
                  </a:lnTo>
                  <a:lnTo>
                    <a:pt x="260" y="191"/>
                  </a:lnTo>
                  <a:lnTo>
                    <a:pt x="262" y="189"/>
                  </a:lnTo>
                  <a:lnTo>
                    <a:pt x="266" y="185"/>
                  </a:lnTo>
                  <a:lnTo>
                    <a:pt x="266" y="183"/>
                  </a:lnTo>
                  <a:lnTo>
                    <a:pt x="266" y="179"/>
                  </a:lnTo>
                  <a:lnTo>
                    <a:pt x="264" y="177"/>
                  </a:lnTo>
                  <a:lnTo>
                    <a:pt x="262" y="175"/>
                  </a:lnTo>
                  <a:lnTo>
                    <a:pt x="258" y="173"/>
                  </a:lnTo>
                  <a:lnTo>
                    <a:pt x="256" y="173"/>
                  </a:lnTo>
                  <a:close/>
                  <a:moveTo>
                    <a:pt x="61" y="15"/>
                  </a:moveTo>
                  <a:lnTo>
                    <a:pt x="59" y="17"/>
                  </a:lnTo>
                  <a:lnTo>
                    <a:pt x="57" y="17"/>
                  </a:lnTo>
                  <a:lnTo>
                    <a:pt x="55" y="21"/>
                  </a:lnTo>
                  <a:lnTo>
                    <a:pt x="53" y="27"/>
                  </a:lnTo>
                  <a:lnTo>
                    <a:pt x="53" y="33"/>
                  </a:lnTo>
                  <a:lnTo>
                    <a:pt x="53" y="39"/>
                  </a:lnTo>
                  <a:lnTo>
                    <a:pt x="55" y="47"/>
                  </a:lnTo>
                  <a:lnTo>
                    <a:pt x="59" y="41"/>
                  </a:lnTo>
                  <a:lnTo>
                    <a:pt x="63" y="33"/>
                  </a:lnTo>
                  <a:lnTo>
                    <a:pt x="65" y="27"/>
                  </a:lnTo>
                  <a:lnTo>
                    <a:pt x="65" y="23"/>
                  </a:lnTo>
                  <a:lnTo>
                    <a:pt x="65" y="19"/>
                  </a:lnTo>
                  <a:lnTo>
                    <a:pt x="65" y="17"/>
                  </a:lnTo>
                  <a:lnTo>
                    <a:pt x="63" y="15"/>
                  </a:lnTo>
                  <a:lnTo>
                    <a:pt x="61" y="15"/>
                  </a:lnTo>
                  <a:close/>
                  <a:moveTo>
                    <a:pt x="39" y="0"/>
                  </a:moveTo>
                  <a:lnTo>
                    <a:pt x="43" y="0"/>
                  </a:lnTo>
                  <a:lnTo>
                    <a:pt x="45" y="0"/>
                  </a:lnTo>
                  <a:lnTo>
                    <a:pt x="47" y="2"/>
                  </a:lnTo>
                  <a:lnTo>
                    <a:pt x="47" y="4"/>
                  </a:lnTo>
                  <a:lnTo>
                    <a:pt x="47" y="8"/>
                  </a:lnTo>
                  <a:lnTo>
                    <a:pt x="45" y="10"/>
                  </a:lnTo>
                  <a:lnTo>
                    <a:pt x="45" y="10"/>
                  </a:lnTo>
                  <a:lnTo>
                    <a:pt x="39" y="10"/>
                  </a:lnTo>
                  <a:lnTo>
                    <a:pt x="33" y="10"/>
                  </a:lnTo>
                  <a:lnTo>
                    <a:pt x="27" y="13"/>
                  </a:lnTo>
                  <a:lnTo>
                    <a:pt x="20" y="17"/>
                  </a:lnTo>
                  <a:lnTo>
                    <a:pt x="18" y="21"/>
                  </a:lnTo>
                  <a:lnTo>
                    <a:pt x="14" y="25"/>
                  </a:lnTo>
                  <a:lnTo>
                    <a:pt x="12" y="35"/>
                  </a:lnTo>
                  <a:lnTo>
                    <a:pt x="10" y="39"/>
                  </a:lnTo>
                  <a:lnTo>
                    <a:pt x="12" y="43"/>
                  </a:lnTo>
                  <a:lnTo>
                    <a:pt x="12" y="47"/>
                  </a:lnTo>
                  <a:lnTo>
                    <a:pt x="16" y="51"/>
                  </a:lnTo>
                  <a:lnTo>
                    <a:pt x="18" y="53"/>
                  </a:lnTo>
                  <a:lnTo>
                    <a:pt x="22" y="57"/>
                  </a:lnTo>
                  <a:lnTo>
                    <a:pt x="29" y="59"/>
                  </a:lnTo>
                  <a:lnTo>
                    <a:pt x="35" y="59"/>
                  </a:lnTo>
                  <a:lnTo>
                    <a:pt x="41" y="57"/>
                  </a:lnTo>
                  <a:lnTo>
                    <a:pt x="47" y="55"/>
                  </a:lnTo>
                  <a:lnTo>
                    <a:pt x="43" y="45"/>
                  </a:lnTo>
                  <a:lnTo>
                    <a:pt x="41" y="35"/>
                  </a:lnTo>
                  <a:lnTo>
                    <a:pt x="41" y="25"/>
                  </a:lnTo>
                  <a:lnTo>
                    <a:pt x="45" y="17"/>
                  </a:lnTo>
                  <a:lnTo>
                    <a:pt x="49" y="10"/>
                  </a:lnTo>
                  <a:lnTo>
                    <a:pt x="55" y="6"/>
                  </a:lnTo>
                  <a:lnTo>
                    <a:pt x="61" y="6"/>
                  </a:lnTo>
                  <a:lnTo>
                    <a:pt x="67" y="8"/>
                  </a:lnTo>
                  <a:lnTo>
                    <a:pt x="71" y="10"/>
                  </a:lnTo>
                  <a:lnTo>
                    <a:pt x="73" y="12"/>
                  </a:lnTo>
                  <a:lnTo>
                    <a:pt x="75" y="15"/>
                  </a:lnTo>
                  <a:lnTo>
                    <a:pt x="77" y="21"/>
                  </a:lnTo>
                  <a:lnTo>
                    <a:pt x="77" y="25"/>
                  </a:lnTo>
                  <a:lnTo>
                    <a:pt x="75" y="31"/>
                  </a:lnTo>
                  <a:lnTo>
                    <a:pt x="73" y="39"/>
                  </a:lnTo>
                  <a:lnTo>
                    <a:pt x="69" y="47"/>
                  </a:lnTo>
                  <a:lnTo>
                    <a:pt x="63" y="55"/>
                  </a:lnTo>
                  <a:lnTo>
                    <a:pt x="67" y="57"/>
                  </a:lnTo>
                  <a:lnTo>
                    <a:pt x="73" y="59"/>
                  </a:lnTo>
                  <a:lnTo>
                    <a:pt x="77" y="57"/>
                  </a:lnTo>
                  <a:lnTo>
                    <a:pt x="85" y="53"/>
                  </a:lnTo>
                  <a:lnTo>
                    <a:pt x="90" y="49"/>
                  </a:lnTo>
                  <a:lnTo>
                    <a:pt x="100" y="43"/>
                  </a:lnTo>
                  <a:lnTo>
                    <a:pt x="110" y="39"/>
                  </a:lnTo>
                  <a:lnTo>
                    <a:pt x="120" y="35"/>
                  </a:lnTo>
                  <a:lnTo>
                    <a:pt x="124" y="35"/>
                  </a:lnTo>
                  <a:lnTo>
                    <a:pt x="130" y="35"/>
                  </a:lnTo>
                  <a:lnTo>
                    <a:pt x="134" y="37"/>
                  </a:lnTo>
                  <a:lnTo>
                    <a:pt x="136" y="39"/>
                  </a:lnTo>
                  <a:lnTo>
                    <a:pt x="136" y="43"/>
                  </a:lnTo>
                  <a:lnTo>
                    <a:pt x="138" y="47"/>
                  </a:lnTo>
                  <a:lnTo>
                    <a:pt x="134" y="53"/>
                  </a:lnTo>
                  <a:lnTo>
                    <a:pt x="132" y="59"/>
                  </a:lnTo>
                  <a:lnTo>
                    <a:pt x="124" y="69"/>
                  </a:lnTo>
                  <a:lnTo>
                    <a:pt x="116" y="76"/>
                  </a:lnTo>
                  <a:lnTo>
                    <a:pt x="100" y="92"/>
                  </a:lnTo>
                  <a:lnTo>
                    <a:pt x="106" y="90"/>
                  </a:lnTo>
                  <a:lnTo>
                    <a:pt x="112" y="88"/>
                  </a:lnTo>
                  <a:lnTo>
                    <a:pt x="126" y="82"/>
                  </a:lnTo>
                  <a:lnTo>
                    <a:pt x="140" y="76"/>
                  </a:lnTo>
                  <a:lnTo>
                    <a:pt x="146" y="74"/>
                  </a:lnTo>
                  <a:lnTo>
                    <a:pt x="149" y="74"/>
                  </a:lnTo>
                  <a:lnTo>
                    <a:pt x="155" y="73"/>
                  </a:lnTo>
                  <a:lnTo>
                    <a:pt x="161" y="74"/>
                  </a:lnTo>
                  <a:lnTo>
                    <a:pt x="165" y="74"/>
                  </a:lnTo>
                  <a:lnTo>
                    <a:pt x="169" y="76"/>
                  </a:lnTo>
                  <a:lnTo>
                    <a:pt x="171" y="80"/>
                  </a:lnTo>
                  <a:lnTo>
                    <a:pt x="173" y="82"/>
                  </a:lnTo>
                  <a:lnTo>
                    <a:pt x="175" y="88"/>
                  </a:lnTo>
                  <a:lnTo>
                    <a:pt x="173" y="96"/>
                  </a:lnTo>
                  <a:lnTo>
                    <a:pt x="167" y="102"/>
                  </a:lnTo>
                  <a:lnTo>
                    <a:pt x="167" y="104"/>
                  </a:lnTo>
                  <a:lnTo>
                    <a:pt x="163" y="106"/>
                  </a:lnTo>
                  <a:lnTo>
                    <a:pt x="159" y="112"/>
                  </a:lnTo>
                  <a:lnTo>
                    <a:pt x="151" y="120"/>
                  </a:lnTo>
                  <a:lnTo>
                    <a:pt x="146" y="126"/>
                  </a:lnTo>
                  <a:lnTo>
                    <a:pt x="157" y="122"/>
                  </a:lnTo>
                  <a:lnTo>
                    <a:pt x="167" y="118"/>
                  </a:lnTo>
                  <a:lnTo>
                    <a:pt x="179" y="112"/>
                  </a:lnTo>
                  <a:lnTo>
                    <a:pt x="183" y="112"/>
                  </a:lnTo>
                  <a:lnTo>
                    <a:pt x="187" y="110"/>
                  </a:lnTo>
                  <a:lnTo>
                    <a:pt x="193" y="108"/>
                  </a:lnTo>
                  <a:lnTo>
                    <a:pt x="199" y="108"/>
                  </a:lnTo>
                  <a:lnTo>
                    <a:pt x="203" y="108"/>
                  </a:lnTo>
                  <a:lnTo>
                    <a:pt x="209" y="110"/>
                  </a:lnTo>
                  <a:lnTo>
                    <a:pt x="212" y="112"/>
                  </a:lnTo>
                  <a:lnTo>
                    <a:pt x="216" y="116"/>
                  </a:lnTo>
                  <a:lnTo>
                    <a:pt x="218" y="120"/>
                  </a:lnTo>
                  <a:lnTo>
                    <a:pt x="218" y="126"/>
                  </a:lnTo>
                  <a:lnTo>
                    <a:pt x="216" y="133"/>
                  </a:lnTo>
                  <a:lnTo>
                    <a:pt x="212" y="137"/>
                  </a:lnTo>
                  <a:lnTo>
                    <a:pt x="207" y="145"/>
                  </a:lnTo>
                  <a:lnTo>
                    <a:pt x="203" y="151"/>
                  </a:lnTo>
                  <a:lnTo>
                    <a:pt x="197" y="155"/>
                  </a:lnTo>
                  <a:lnTo>
                    <a:pt x="193" y="161"/>
                  </a:lnTo>
                  <a:lnTo>
                    <a:pt x="191" y="165"/>
                  </a:lnTo>
                  <a:lnTo>
                    <a:pt x="191" y="171"/>
                  </a:lnTo>
                  <a:lnTo>
                    <a:pt x="193" y="173"/>
                  </a:lnTo>
                  <a:lnTo>
                    <a:pt x="195" y="175"/>
                  </a:lnTo>
                  <a:lnTo>
                    <a:pt x="199" y="177"/>
                  </a:lnTo>
                  <a:lnTo>
                    <a:pt x="203" y="179"/>
                  </a:lnTo>
                  <a:lnTo>
                    <a:pt x="210" y="179"/>
                  </a:lnTo>
                  <a:lnTo>
                    <a:pt x="220" y="177"/>
                  </a:lnTo>
                  <a:lnTo>
                    <a:pt x="228" y="175"/>
                  </a:lnTo>
                  <a:lnTo>
                    <a:pt x="230" y="173"/>
                  </a:lnTo>
                  <a:lnTo>
                    <a:pt x="236" y="169"/>
                  </a:lnTo>
                  <a:lnTo>
                    <a:pt x="242" y="165"/>
                  </a:lnTo>
                  <a:lnTo>
                    <a:pt x="248" y="163"/>
                  </a:lnTo>
                  <a:lnTo>
                    <a:pt x="254" y="163"/>
                  </a:lnTo>
                  <a:lnTo>
                    <a:pt x="260" y="163"/>
                  </a:lnTo>
                  <a:lnTo>
                    <a:pt x="264" y="163"/>
                  </a:lnTo>
                  <a:lnTo>
                    <a:pt x="270" y="167"/>
                  </a:lnTo>
                  <a:lnTo>
                    <a:pt x="273" y="171"/>
                  </a:lnTo>
                  <a:lnTo>
                    <a:pt x="275" y="173"/>
                  </a:lnTo>
                  <a:lnTo>
                    <a:pt x="275" y="177"/>
                  </a:lnTo>
                  <a:lnTo>
                    <a:pt x="277" y="183"/>
                  </a:lnTo>
                  <a:lnTo>
                    <a:pt x="275" y="191"/>
                  </a:lnTo>
                  <a:lnTo>
                    <a:pt x="273" y="194"/>
                  </a:lnTo>
                  <a:lnTo>
                    <a:pt x="270" y="196"/>
                  </a:lnTo>
                  <a:lnTo>
                    <a:pt x="266" y="200"/>
                  </a:lnTo>
                  <a:lnTo>
                    <a:pt x="260" y="202"/>
                  </a:lnTo>
                  <a:lnTo>
                    <a:pt x="254" y="204"/>
                  </a:lnTo>
                  <a:lnTo>
                    <a:pt x="248" y="204"/>
                  </a:lnTo>
                  <a:lnTo>
                    <a:pt x="236" y="204"/>
                  </a:lnTo>
                  <a:lnTo>
                    <a:pt x="224" y="200"/>
                  </a:lnTo>
                  <a:lnTo>
                    <a:pt x="224" y="204"/>
                  </a:lnTo>
                  <a:lnTo>
                    <a:pt x="224" y="210"/>
                  </a:lnTo>
                  <a:lnTo>
                    <a:pt x="226" y="216"/>
                  </a:lnTo>
                  <a:lnTo>
                    <a:pt x="230" y="222"/>
                  </a:lnTo>
                  <a:lnTo>
                    <a:pt x="236" y="226"/>
                  </a:lnTo>
                  <a:lnTo>
                    <a:pt x="242" y="230"/>
                  </a:lnTo>
                  <a:lnTo>
                    <a:pt x="248" y="230"/>
                  </a:lnTo>
                  <a:lnTo>
                    <a:pt x="256" y="232"/>
                  </a:lnTo>
                  <a:lnTo>
                    <a:pt x="264" y="232"/>
                  </a:lnTo>
                  <a:lnTo>
                    <a:pt x="271" y="230"/>
                  </a:lnTo>
                  <a:lnTo>
                    <a:pt x="275" y="228"/>
                  </a:lnTo>
                  <a:lnTo>
                    <a:pt x="279" y="228"/>
                  </a:lnTo>
                  <a:lnTo>
                    <a:pt x="283" y="228"/>
                  </a:lnTo>
                  <a:lnTo>
                    <a:pt x="287" y="230"/>
                  </a:lnTo>
                  <a:lnTo>
                    <a:pt x="287" y="230"/>
                  </a:lnTo>
                  <a:lnTo>
                    <a:pt x="289" y="230"/>
                  </a:lnTo>
                  <a:lnTo>
                    <a:pt x="289" y="232"/>
                  </a:lnTo>
                  <a:lnTo>
                    <a:pt x="289" y="232"/>
                  </a:lnTo>
                  <a:lnTo>
                    <a:pt x="291" y="232"/>
                  </a:lnTo>
                  <a:lnTo>
                    <a:pt x="291" y="234"/>
                  </a:lnTo>
                  <a:lnTo>
                    <a:pt x="293" y="236"/>
                  </a:lnTo>
                  <a:lnTo>
                    <a:pt x="342" y="307"/>
                  </a:lnTo>
                  <a:lnTo>
                    <a:pt x="382" y="383"/>
                  </a:lnTo>
                  <a:lnTo>
                    <a:pt x="415" y="464"/>
                  </a:lnTo>
                  <a:lnTo>
                    <a:pt x="437" y="547"/>
                  </a:lnTo>
                  <a:lnTo>
                    <a:pt x="451" y="631"/>
                  </a:lnTo>
                  <a:lnTo>
                    <a:pt x="449" y="635"/>
                  </a:lnTo>
                  <a:lnTo>
                    <a:pt x="447" y="639"/>
                  </a:lnTo>
                  <a:lnTo>
                    <a:pt x="443" y="639"/>
                  </a:lnTo>
                  <a:lnTo>
                    <a:pt x="443" y="639"/>
                  </a:lnTo>
                  <a:lnTo>
                    <a:pt x="439" y="639"/>
                  </a:lnTo>
                  <a:lnTo>
                    <a:pt x="435" y="637"/>
                  </a:lnTo>
                  <a:lnTo>
                    <a:pt x="435" y="633"/>
                  </a:lnTo>
                  <a:lnTo>
                    <a:pt x="421" y="549"/>
                  </a:lnTo>
                  <a:lnTo>
                    <a:pt x="399" y="466"/>
                  </a:lnTo>
                  <a:lnTo>
                    <a:pt x="368" y="387"/>
                  </a:lnTo>
                  <a:lnTo>
                    <a:pt x="327" y="313"/>
                  </a:lnTo>
                  <a:lnTo>
                    <a:pt x="277" y="242"/>
                  </a:lnTo>
                  <a:lnTo>
                    <a:pt x="275" y="240"/>
                  </a:lnTo>
                  <a:lnTo>
                    <a:pt x="273" y="240"/>
                  </a:lnTo>
                  <a:lnTo>
                    <a:pt x="271" y="240"/>
                  </a:lnTo>
                  <a:lnTo>
                    <a:pt x="271" y="240"/>
                  </a:lnTo>
                  <a:lnTo>
                    <a:pt x="260" y="242"/>
                  </a:lnTo>
                  <a:lnTo>
                    <a:pt x="248" y="242"/>
                  </a:lnTo>
                  <a:lnTo>
                    <a:pt x="238" y="240"/>
                  </a:lnTo>
                  <a:lnTo>
                    <a:pt x="230" y="236"/>
                  </a:lnTo>
                  <a:lnTo>
                    <a:pt x="222" y="228"/>
                  </a:lnTo>
                  <a:lnTo>
                    <a:pt x="216" y="222"/>
                  </a:lnTo>
                  <a:lnTo>
                    <a:pt x="214" y="214"/>
                  </a:lnTo>
                  <a:lnTo>
                    <a:pt x="212" y="206"/>
                  </a:lnTo>
                  <a:lnTo>
                    <a:pt x="214" y="198"/>
                  </a:lnTo>
                  <a:lnTo>
                    <a:pt x="216" y="189"/>
                  </a:lnTo>
                  <a:lnTo>
                    <a:pt x="210" y="189"/>
                  </a:lnTo>
                  <a:lnTo>
                    <a:pt x="205" y="189"/>
                  </a:lnTo>
                  <a:lnTo>
                    <a:pt x="199" y="189"/>
                  </a:lnTo>
                  <a:lnTo>
                    <a:pt x="193" y="187"/>
                  </a:lnTo>
                  <a:lnTo>
                    <a:pt x="187" y="183"/>
                  </a:lnTo>
                  <a:lnTo>
                    <a:pt x="183" y="179"/>
                  </a:lnTo>
                  <a:lnTo>
                    <a:pt x="181" y="175"/>
                  </a:lnTo>
                  <a:lnTo>
                    <a:pt x="179" y="171"/>
                  </a:lnTo>
                  <a:lnTo>
                    <a:pt x="179" y="167"/>
                  </a:lnTo>
                  <a:lnTo>
                    <a:pt x="181" y="161"/>
                  </a:lnTo>
                  <a:lnTo>
                    <a:pt x="183" y="157"/>
                  </a:lnTo>
                  <a:lnTo>
                    <a:pt x="189" y="149"/>
                  </a:lnTo>
                  <a:lnTo>
                    <a:pt x="199" y="139"/>
                  </a:lnTo>
                  <a:lnTo>
                    <a:pt x="201" y="135"/>
                  </a:lnTo>
                  <a:lnTo>
                    <a:pt x="205" y="132"/>
                  </a:lnTo>
                  <a:lnTo>
                    <a:pt x="207" y="130"/>
                  </a:lnTo>
                  <a:lnTo>
                    <a:pt x="207" y="128"/>
                  </a:lnTo>
                  <a:lnTo>
                    <a:pt x="209" y="124"/>
                  </a:lnTo>
                  <a:lnTo>
                    <a:pt x="207" y="122"/>
                  </a:lnTo>
                  <a:lnTo>
                    <a:pt x="207" y="122"/>
                  </a:lnTo>
                  <a:lnTo>
                    <a:pt x="203" y="120"/>
                  </a:lnTo>
                  <a:lnTo>
                    <a:pt x="199" y="120"/>
                  </a:lnTo>
                  <a:lnTo>
                    <a:pt x="191" y="120"/>
                  </a:lnTo>
                  <a:lnTo>
                    <a:pt x="185" y="122"/>
                  </a:lnTo>
                  <a:lnTo>
                    <a:pt x="177" y="126"/>
                  </a:lnTo>
                  <a:lnTo>
                    <a:pt x="169" y="130"/>
                  </a:lnTo>
                  <a:lnTo>
                    <a:pt x="151" y="135"/>
                  </a:lnTo>
                  <a:lnTo>
                    <a:pt x="148" y="137"/>
                  </a:lnTo>
                  <a:lnTo>
                    <a:pt x="144" y="139"/>
                  </a:lnTo>
                  <a:lnTo>
                    <a:pt x="138" y="141"/>
                  </a:lnTo>
                  <a:lnTo>
                    <a:pt x="134" y="141"/>
                  </a:lnTo>
                  <a:lnTo>
                    <a:pt x="132" y="139"/>
                  </a:lnTo>
                  <a:lnTo>
                    <a:pt x="128" y="137"/>
                  </a:lnTo>
                  <a:lnTo>
                    <a:pt x="128" y="133"/>
                  </a:lnTo>
                  <a:lnTo>
                    <a:pt x="128" y="132"/>
                  </a:lnTo>
                  <a:lnTo>
                    <a:pt x="132" y="128"/>
                  </a:lnTo>
                  <a:lnTo>
                    <a:pt x="132" y="126"/>
                  </a:lnTo>
                  <a:lnTo>
                    <a:pt x="134" y="124"/>
                  </a:lnTo>
                  <a:lnTo>
                    <a:pt x="140" y="118"/>
                  </a:lnTo>
                  <a:lnTo>
                    <a:pt x="146" y="110"/>
                  </a:lnTo>
                  <a:lnTo>
                    <a:pt x="151" y="104"/>
                  </a:lnTo>
                  <a:lnTo>
                    <a:pt x="157" y="98"/>
                  </a:lnTo>
                  <a:lnTo>
                    <a:pt x="159" y="96"/>
                  </a:lnTo>
                  <a:lnTo>
                    <a:pt x="161" y="94"/>
                  </a:lnTo>
                  <a:lnTo>
                    <a:pt x="163" y="90"/>
                  </a:lnTo>
                  <a:lnTo>
                    <a:pt x="163" y="88"/>
                  </a:lnTo>
                  <a:lnTo>
                    <a:pt x="163" y="86"/>
                  </a:lnTo>
                  <a:lnTo>
                    <a:pt x="161" y="84"/>
                  </a:lnTo>
                  <a:lnTo>
                    <a:pt x="157" y="84"/>
                  </a:lnTo>
                  <a:lnTo>
                    <a:pt x="155" y="84"/>
                  </a:lnTo>
                  <a:lnTo>
                    <a:pt x="151" y="84"/>
                  </a:lnTo>
                  <a:lnTo>
                    <a:pt x="148" y="86"/>
                  </a:lnTo>
                  <a:lnTo>
                    <a:pt x="144" y="86"/>
                  </a:lnTo>
                  <a:lnTo>
                    <a:pt x="130" y="92"/>
                  </a:lnTo>
                  <a:lnTo>
                    <a:pt x="118" y="96"/>
                  </a:lnTo>
                  <a:lnTo>
                    <a:pt x="110" y="100"/>
                  </a:lnTo>
                  <a:lnTo>
                    <a:pt x="104" y="102"/>
                  </a:lnTo>
                  <a:lnTo>
                    <a:pt x="100" y="104"/>
                  </a:lnTo>
                  <a:lnTo>
                    <a:pt x="94" y="104"/>
                  </a:lnTo>
                  <a:lnTo>
                    <a:pt x="90" y="104"/>
                  </a:lnTo>
                  <a:lnTo>
                    <a:pt x="88" y="102"/>
                  </a:lnTo>
                  <a:lnTo>
                    <a:pt x="87" y="100"/>
                  </a:lnTo>
                  <a:lnTo>
                    <a:pt x="85" y="96"/>
                  </a:lnTo>
                  <a:lnTo>
                    <a:pt x="87" y="94"/>
                  </a:lnTo>
                  <a:lnTo>
                    <a:pt x="88" y="90"/>
                  </a:lnTo>
                  <a:lnTo>
                    <a:pt x="88" y="88"/>
                  </a:lnTo>
                  <a:lnTo>
                    <a:pt x="92" y="86"/>
                  </a:lnTo>
                  <a:lnTo>
                    <a:pt x="94" y="82"/>
                  </a:lnTo>
                  <a:lnTo>
                    <a:pt x="100" y="76"/>
                  </a:lnTo>
                  <a:lnTo>
                    <a:pt x="110" y="67"/>
                  </a:lnTo>
                  <a:lnTo>
                    <a:pt x="120" y="55"/>
                  </a:lnTo>
                  <a:lnTo>
                    <a:pt x="124" y="49"/>
                  </a:lnTo>
                  <a:lnTo>
                    <a:pt x="124" y="49"/>
                  </a:lnTo>
                  <a:lnTo>
                    <a:pt x="126" y="47"/>
                  </a:lnTo>
                  <a:lnTo>
                    <a:pt x="124" y="47"/>
                  </a:lnTo>
                  <a:lnTo>
                    <a:pt x="124" y="45"/>
                  </a:lnTo>
                  <a:lnTo>
                    <a:pt x="120" y="47"/>
                  </a:lnTo>
                  <a:lnTo>
                    <a:pt x="118" y="47"/>
                  </a:lnTo>
                  <a:lnTo>
                    <a:pt x="116" y="47"/>
                  </a:lnTo>
                  <a:lnTo>
                    <a:pt x="108" y="51"/>
                  </a:lnTo>
                  <a:lnTo>
                    <a:pt x="96" y="59"/>
                  </a:lnTo>
                  <a:lnTo>
                    <a:pt x="90" y="61"/>
                  </a:lnTo>
                  <a:lnTo>
                    <a:pt x="85" y="65"/>
                  </a:lnTo>
                  <a:lnTo>
                    <a:pt x="79" y="69"/>
                  </a:lnTo>
                  <a:lnTo>
                    <a:pt x="71" y="69"/>
                  </a:lnTo>
                  <a:lnTo>
                    <a:pt x="67" y="69"/>
                  </a:lnTo>
                  <a:lnTo>
                    <a:pt x="61" y="67"/>
                  </a:lnTo>
                  <a:lnTo>
                    <a:pt x="59" y="65"/>
                  </a:lnTo>
                  <a:lnTo>
                    <a:pt x="55" y="63"/>
                  </a:lnTo>
                  <a:lnTo>
                    <a:pt x="47" y="67"/>
                  </a:lnTo>
                  <a:lnTo>
                    <a:pt x="37" y="69"/>
                  </a:lnTo>
                  <a:lnTo>
                    <a:pt x="27" y="69"/>
                  </a:lnTo>
                  <a:lnTo>
                    <a:pt x="16" y="65"/>
                  </a:lnTo>
                  <a:lnTo>
                    <a:pt x="12" y="61"/>
                  </a:lnTo>
                  <a:lnTo>
                    <a:pt x="6" y="57"/>
                  </a:lnTo>
                  <a:lnTo>
                    <a:pt x="4" y="51"/>
                  </a:lnTo>
                  <a:lnTo>
                    <a:pt x="0" y="47"/>
                  </a:lnTo>
                  <a:lnTo>
                    <a:pt x="0" y="41"/>
                  </a:lnTo>
                  <a:lnTo>
                    <a:pt x="0" y="33"/>
                  </a:lnTo>
                  <a:lnTo>
                    <a:pt x="2" y="27"/>
                  </a:lnTo>
                  <a:lnTo>
                    <a:pt x="4" y="21"/>
                  </a:lnTo>
                  <a:lnTo>
                    <a:pt x="10" y="13"/>
                  </a:lnTo>
                  <a:lnTo>
                    <a:pt x="16" y="8"/>
                  </a:lnTo>
                  <a:lnTo>
                    <a:pt x="22" y="4"/>
                  </a:lnTo>
                  <a:lnTo>
                    <a:pt x="27" y="2"/>
                  </a:lnTo>
                  <a:lnTo>
                    <a:pt x="33"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06"/>
            <p:cNvSpPr>
              <a:spLocks noEditPoints="1"/>
            </p:cNvSpPr>
            <p:nvPr/>
          </p:nvSpPr>
          <p:spPr bwMode="auto">
            <a:xfrm>
              <a:off x="5453063" y="1187450"/>
              <a:ext cx="552450" cy="439738"/>
            </a:xfrm>
            <a:custGeom>
              <a:avLst/>
              <a:gdLst>
                <a:gd name="T0" fmla="*/ 129 w 348"/>
                <a:gd name="T1" fmla="*/ 171 h 277"/>
                <a:gd name="T2" fmla="*/ 147 w 348"/>
                <a:gd name="T3" fmla="*/ 177 h 277"/>
                <a:gd name="T4" fmla="*/ 139 w 348"/>
                <a:gd name="T5" fmla="*/ 153 h 277"/>
                <a:gd name="T6" fmla="*/ 196 w 348"/>
                <a:gd name="T7" fmla="*/ 141 h 277"/>
                <a:gd name="T8" fmla="*/ 196 w 348"/>
                <a:gd name="T9" fmla="*/ 159 h 277"/>
                <a:gd name="T10" fmla="*/ 214 w 348"/>
                <a:gd name="T11" fmla="*/ 135 h 277"/>
                <a:gd name="T12" fmla="*/ 244 w 348"/>
                <a:gd name="T13" fmla="*/ 47 h 277"/>
                <a:gd name="T14" fmla="*/ 259 w 348"/>
                <a:gd name="T15" fmla="*/ 110 h 277"/>
                <a:gd name="T16" fmla="*/ 250 w 348"/>
                <a:gd name="T17" fmla="*/ 9 h 277"/>
                <a:gd name="T18" fmla="*/ 255 w 348"/>
                <a:gd name="T19" fmla="*/ 17 h 277"/>
                <a:gd name="T20" fmla="*/ 257 w 348"/>
                <a:gd name="T21" fmla="*/ 2 h 277"/>
                <a:gd name="T22" fmla="*/ 346 w 348"/>
                <a:gd name="T23" fmla="*/ 5 h 277"/>
                <a:gd name="T24" fmla="*/ 344 w 348"/>
                <a:gd name="T25" fmla="*/ 15 h 277"/>
                <a:gd name="T26" fmla="*/ 273 w 348"/>
                <a:gd name="T27" fmla="*/ 92 h 277"/>
                <a:gd name="T28" fmla="*/ 267 w 348"/>
                <a:gd name="T29" fmla="*/ 141 h 277"/>
                <a:gd name="T30" fmla="*/ 291 w 348"/>
                <a:gd name="T31" fmla="*/ 161 h 277"/>
                <a:gd name="T32" fmla="*/ 316 w 348"/>
                <a:gd name="T33" fmla="*/ 129 h 277"/>
                <a:gd name="T34" fmla="*/ 328 w 348"/>
                <a:gd name="T35" fmla="*/ 116 h 277"/>
                <a:gd name="T36" fmla="*/ 328 w 348"/>
                <a:gd name="T37" fmla="*/ 131 h 277"/>
                <a:gd name="T38" fmla="*/ 303 w 348"/>
                <a:gd name="T39" fmla="*/ 171 h 277"/>
                <a:gd name="T40" fmla="*/ 259 w 348"/>
                <a:gd name="T41" fmla="*/ 163 h 277"/>
                <a:gd name="T42" fmla="*/ 216 w 348"/>
                <a:gd name="T43" fmla="*/ 190 h 277"/>
                <a:gd name="T44" fmla="*/ 187 w 348"/>
                <a:gd name="T45" fmla="*/ 198 h 277"/>
                <a:gd name="T46" fmla="*/ 141 w 348"/>
                <a:gd name="T47" fmla="*/ 210 h 277"/>
                <a:gd name="T48" fmla="*/ 108 w 348"/>
                <a:gd name="T49" fmla="*/ 198 h 277"/>
                <a:gd name="T50" fmla="*/ 102 w 348"/>
                <a:gd name="T51" fmla="*/ 232 h 277"/>
                <a:gd name="T52" fmla="*/ 72 w 348"/>
                <a:gd name="T53" fmla="*/ 251 h 277"/>
                <a:gd name="T54" fmla="*/ 47 w 348"/>
                <a:gd name="T55" fmla="*/ 273 h 277"/>
                <a:gd name="T56" fmla="*/ 17 w 348"/>
                <a:gd name="T57" fmla="*/ 269 h 277"/>
                <a:gd name="T58" fmla="*/ 0 w 348"/>
                <a:gd name="T59" fmla="*/ 230 h 277"/>
                <a:gd name="T60" fmla="*/ 7 w 348"/>
                <a:gd name="T61" fmla="*/ 214 h 277"/>
                <a:gd name="T62" fmla="*/ 11 w 348"/>
                <a:gd name="T63" fmla="*/ 228 h 277"/>
                <a:gd name="T64" fmla="*/ 25 w 348"/>
                <a:gd name="T65" fmla="*/ 261 h 277"/>
                <a:gd name="T66" fmla="*/ 47 w 348"/>
                <a:gd name="T67" fmla="*/ 255 h 277"/>
                <a:gd name="T68" fmla="*/ 33 w 348"/>
                <a:gd name="T69" fmla="*/ 204 h 277"/>
                <a:gd name="T70" fmla="*/ 43 w 348"/>
                <a:gd name="T71" fmla="*/ 198 h 277"/>
                <a:gd name="T72" fmla="*/ 70 w 348"/>
                <a:gd name="T73" fmla="*/ 240 h 277"/>
                <a:gd name="T74" fmla="*/ 90 w 348"/>
                <a:gd name="T75" fmla="*/ 232 h 277"/>
                <a:gd name="T76" fmla="*/ 76 w 348"/>
                <a:gd name="T77" fmla="*/ 188 h 277"/>
                <a:gd name="T78" fmla="*/ 67 w 348"/>
                <a:gd name="T79" fmla="*/ 171 h 277"/>
                <a:gd name="T80" fmla="*/ 84 w 348"/>
                <a:gd name="T81" fmla="*/ 177 h 277"/>
                <a:gd name="T82" fmla="*/ 120 w 348"/>
                <a:gd name="T83" fmla="*/ 182 h 277"/>
                <a:gd name="T84" fmla="*/ 124 w 348"/>
                <a:gd name="T85" fmla="*/ 151 h 277"/>
                <a:gd name="T86" fmla="*/ 155 w 348"/>
                <a:gd name="T87" fmla="*/ 151 h 277"/>
                <a:gd name="T88" fmla="*/ 145 w 348"/>
                <a:gd name="T89" fmla="*/ 200 h 277"/>
                <a:gd name="T90" fmla="*/ 179 w 348"/>
                <a:gd name="T91" fmla="*/ 192 h 277"/>
                <a:gd name="T92" fmla="*/ 185 w 348"/>
                <a:gd name="T93" fmla="*/ 153 h 277"/>
                <a:gd name="T94" fmla="*/ 196 w 348"/>
                <a:gd name="T95" fmla="*/ 122 h 277"/>
                <a:gd name="T96" fmla="*/ 222 w 348"/>
                <a:gd name="T97" fmla="*/ 129 h 277"/>
                <a:gd name="T98" fmla="*/ 218 w 348"/>
                <a:gd name="T99" fmla="*/ 167 h 277"/>
                <a:gd name="T100" fmla="*/ 238 w 348"/>
                <a:gd name="T101" fmla="*/ 177 h 277"/>
                <a:gd name="T102" fmla="*/ 255 w 348"/>
                <a:gd name="T103" fmla="*/ 143 h 277"/>
                <a:gd name="T104" fmla="*/ 232 w 348"/>
                <a:gd name="T105" fmla="*/ 53 h 277"/>
                <a:gd name="T106" fmla="*/ 173 w 348"/>
                <a:gd name="T107" fmla="*/ 45 h 277"/>
                <a:gd name="T108" fmla="*/ 234 w 348"/>
                <a:gd name="T109" fmla="*/ 17 h 277"/>
                <a:gd name="T110" fmla="*/ 252 w 348"/>
                <a:gd name="T11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277">
                  <a:moveTo>
                    <a:pt x="139" y="153"/>
                  </a:moveTo>
                  <a:lnTo>
                    <a:pt x="135" y="155"/>
                  </a:lnTo>
                  <a:lnTo>
                    <a:pt x="133" y="157"/>
                  </a:lnTo>
                  <a:lnTo>
                    <a:pt x="131" y="159"/>
                  </a:lnTo>
                  <a:lnTo>
                    <a:pt x="129" y="165"/>
                  </a:lnTo>
                  <a:lnTo>
                    <a:pt x="129" y="171"/>
                  </a:lnTo>
                  <a:lnTo>
                    <a:pt x="129" y="177"/>
                  </a:lnTo>
                  <a:lnTo>
                    <a:pt x="131" y="182"/>
                  </a:lnTo>
                  <a:lnTo>
                    <a:pt x="133" y="188"/>
                  </a:lnTo>
                  <a:lnTo>
                    <a:pt x="137" y="192"/>
                  </a:lnTo>
                  <a:lnTo>
                    <a:pt x="143" y="184"/>
                  </a:lnTo>
                  <a:lnTo>
                    <a:pt x="147" y="177"/>
                  </a:lnTo>
                  <a:lnTo>
                    <a:pt x="147" y="167"/>
                  </a:lnTo>
                  <a:lnTo>
                    <a:pt x="147" y="163"/>
                  </a:lnTo>
                  <a:lnTo>
                    <a:pt x="147" y="159"/>
                  </a:lnTo>
                  <a:lnTo>
                    <a:pt x="145" y="157"/>
                  </a:lnTo>
                  <a:lnTo>
                    <a:pt x="141" y="155"/>
                  </a:lnTo>
                  <a:lnTo>
                    <a:pt x="139" y="153"/>
                  </a:lnTo>
                  <a:close/>
                  <a:moveTo>
                    <a:pt x="206" y="129"/>
                  </a:moveTo>
                  <a:lnTo>
                    <a:pt x="204" y="129"/>
                  </a:lnTo>
                  <a:lnTo>
                    <a:pt x="200" y="131"/>
                  </a:lnTo>
                  <a:lnTo>
                    <a:pt x="198" y="133"/>
                  </a:lnTo>
                  <a:lnTo>
                    <a:pt x="196" y="137"/>
                  </a:lnTo>
                  <a:lnTo>
                    <a:pt x="196" y="141"/>
                  </a:lnTo>
                  <a:lnTo>
                    <a:pt x="194" y="143"/>
                  </a:lnTo>
                  <a:lnTo>
                    <a:pt x="194" y="143"/>
                  </a:lnTo>
                  <a:lnTo>
                    <a:pt x="194" y="145"/>
                  </a:lnTo>
                  <a:lnTo>
                    <a:pt x="194" y="149"/>
                  </a:lnTo>
                  <a:lnTo>
                    <a:pt x="196" y="153"/>
                  </a:lnTo>
                  <a:lnTo>
                    <a:pt x="196" y="159"/>
                  </a:lnTo>
                  <a:lnTo>
                    <a:pt x="198" y="163"/>
                  </a:lnTo>
                  <a:lnTo>
                    <a:pt x="202" y="167"/>
                  </a:lnTo>
                  <a:lnTo>
                    <a:pt x="208" y="161"/>
                  </a:lnTo>
                  <a:lnTo>
                    <a:pt x="212" y="153"/>
                  </a:lnTo>
                  <a:lnTo>
                    <a:pt x="214" y="145"/>
                  </a:lnTo>
                  <a:lnTo>
                    <a:pt x="214" y="135"/>
                  </a:lnTo>
                  <a:lnTo>
                    <a:pt x="212" y="133"/>
                  </a:lnTo>
                  <a:lnTo>
                    <a:pt x="210" y="131"/>
                  </a:lnTo>
                  <a:lnTo>
                    <a:pt x="206" y="129"/>
                  </a:lnTo>
                  <a:close/>
                  <a:moveTo>
                    <a:pt x="259" y="33"/>
                  </a:moveTo>
                  <a:lnTo>
                    <a:pt x="244" y="35"/>
                  </a:lnTo>
                  <a:lnTo>
                    <a:pt x="244" y="47"/>
                  </a:lnTo>
                  <a:lnTo>
                    <a:pt x="244" y="59"/>
                  </a:lnTo>
                  <a:lnTo>
                    <a:pt x="250" y="90"/>
                  </a:lnTo>
                  <a:lnTo>
                    <a:pt x="252" y="100"/>
                  </a:lnTo>
                  <a:lnTo>
                    <a:pt x="253" y="108"/>
                  </a:lnTo>
                  <a:lnTo>
                    <a:pt x="257" y="122"/>
                  </a:lnTo>
                  <a:lnTo>
                    <a:pt x="259" y="110"/>
                  </a:lnTo>
                  <a:lnTo>
                    <a:pt x="261" y="100"/>
                  </a:lnTo>
                  <a:lnTo>
                    <a:pt x="263" y="76"/>
                  </a:lnTo>
                  <a:lnTo>
                    <a:pt x="263" y="53"/>
                  </a:lnTo>
                  <a:lnTo>
                    <a:pt x="261" y="41"/>
                  </a:lnTo>
                  <a:lnTo>
                    <a:pt x="259" y="33"/>
                  </a:lnTo>
                  <a:close/>
                  <a:moveTo>
                    <a:pt x="250" y="9"/>
                  </a:moveTo>
                  <a:lnTo>
                    <a:pt x="248" y="11"/>
                  </a:lnTo>
                  <a:lnTo>
                    <a:pt x="246" y="13"/>
                  </a:lnTo>
                  <a:lnTo>
                    <a:pt x="246" y="17"/>
                  </a:lnTo>
                  <a:lnTo>
                    <a:pt x="244" y="25"/>
                  </a:lnTo>
                  <a:lnTo>
                    <a:pt x="257" y="23"/>
                  </a:lnTo>
                  <a:lnTo>
                    <a:pt x="255" y="17"/>
                  </a:lnTo>
                  <a:lnTo>
                    <a:pt x="253" y="13"/>
                  </a:lnTo>
                  <a:lnTo>
                    <a:pt x="252" y="11"/>
                  </a:lnTo>
                  <a:lnTo>
                    <a:pt x="250" y="9"/>
                  </a:lnTo>
                  <a:close/>
                  <a:moveTo>
                    <a:pt x="252" y="0"/>
                  </a:moveTo>
                  <a:lnTo>
                    <a:pt x="255" y="0"/>
                  </a:lnTo>
                  <a:lnTo>
                    <a:pt x="257" y="2"/>
                  </a:lnTo>
                  <a:lnTo>
                    <a:pt x="259" y="3"/>
                  </a:lnTo>
                  <a:lnTo>
                    <a:pt x="265" y="11"/>
                  </a:lnTo>
                  <a:lnTo>
                    <a:pt x="269" y="19"/>
                  </a:lnTo>
                  <a:lnTo>
                    <a:pt x="342" y="5"/>
                  </a:lnTo>
                  <a:lnTo>
                    <a:pt x="344" y="5"/>
                  </a:lnTo>
                  <a:lnTo>
                    <a:pt x="346" y="5"/>
                  </a:lnTo>
                  <a:lnTo>
                    <a:pt x="348" y="7"/>
                  </a:lnTo>
                  <a:lnTo>
                    <a:pt x="348" y="9"/>
                  </a:lnTo>
                  <a:lnTo>
                    <a:pt x="348" y="11"/>
                  </a:lnTo>
                  <a:lnTo>
                    <a:pt x="348" y="13"/>
                  </a:lnTo>
                  <a:lnTo>
                    <a:pt x="346" y="15"/>
                  </a:lnTo>
                  <a:lnTo>
                    <a:pt x="344" y="15"/>
                  </a:lnTo>
                  <a:lnTo>
                    <a:pt x="271" y="31"/>
                  </a:lnTo>
                  <a:lnTo>
                    <a:pt x="271" y="31"/>
                  </a:lnTo>
                  <a:lnTo>
                    <a:pt x="273" y="41"/>
                  </a:lnTo>
                  <a:lnTo>
                    <a:pt x="273" y="51"/>
                  </a:lnTo>
                  <a:lnTo>
                    <a:pt x="273" y="72"/>
                  </a:lnTo>
                  <a:lnTo>
                    <a:pt x="273" y="92"/>
                  </a:lnTo>
                  <a:lnTo>
                    <a:pt x="271" y="110"/>
                  </a:lnTo>
                  <a:lnTo>
                    <a:pt x="269" y="118"/>
                  </a:lnTo>
                  <a:lnTo>
                    <a:pt x="267" y="125"/>
                  </a:lnTo>
                  <a:lnTo>
                    <a:pt x="267" y="127"/>
                  </a:lnTo>
                  <a:lnTo>
                    <a:pt x="263" y="137"/>
                  </a:lnTo>
                  <a:lnTo>
                    <a:pt x="267" y="141"/>
                  </a:lnTo>
                  <a:lnTo>
                    <a:pt x="271" y="147"/>
                  </a:lnTo>
                  <a:lnTo>
                    <a:pt x="275" y="151"/>
                  </a:lnTo>
                  <a:lnTo>
                    <a:pt x="279" y="155"/>
                  </a:lnTo>
                  <a:lnTo>
                    <a:pt x="283" y="159"/>
                  </a:lnTo>
                  <a:lnTo>
                    <a:pt x="287" y="161"/>
                  </a:lnTo>
                  <a:lnTo>
                    <a:pt x="291" y="161"/>
                  </a:lnTo>
                  <a:lnTo>
                    <a:pt x="295" y="161"/>
                  </a:lnTo>
                  <a:lnTo>
                    <a:pt x="301" y="159"/>
                  </a:lnTo>
                  <a:lnTo>
                    <a:pt x="305" y="155"/>
                  </a:lnTo>
                  <a:lnTo>
                    <a:pt x="309" y="149"/>
                  </a:lnTo>
                  <a:lnTo>
                    <a:pt x="313" y="143"/>
                  </a:lnTo>
                  <a:lnTo>
                    <a:pt x="316" y="129"/>
                  </a:lnTo>
                  <a:lnTo>
                    <a:pt x="318" y="123"/>
                  </a:lnTo>
                  <a:lnTo>
                    <a:pt x="320" y="120"/>
                  </a:lnTo>
                  <a:lnTo>
                    <a:pt x="320" y="116"/>
                  </a:lnTo>
                  <a:lnTo>
                    <a:pt x="324" y="116"/>
                  </a:lnTo>
                  <a:lnTo>
                    <a:pt x="326" y="116"/>
                  </a:lnTo>
                  <a:lnTo>
                    <a:pt x="328" y="116"/>
                  </a:lnTo>
                  <a:lnTo>
                    <a:pt x="330" y="118"/>
                  </a:lnTo>
                  <a:lnTo>
                    <a:pt x="330" y="120"/>
                  </a:lnTo>
                  <a:lnTo>
                    <a:pt x="330" y="122"/>
                  </a:lnTo>
                  <a:lnTo>
                    <a:pt x="330" y="123"/>
                  </a:lnTo>
                  <a:lnTo>
                    <a:pt x="330" y="127"/>
                  </a:lnTo>
                  <a:lnTo>
                    <a:pt x="328" y="131"/>
                  </a:lnTo>
                  <a:lnTo>
                    <a:pt x="326" y="135"/>
                  </a:lnTo>
                  <a:lnTo>
                    <a:pt x="322" y="147"/>
                  </a:lnTo>
                  <a:lnTo>
                    <a:pt x="316" y="159"/>
                  </a:lnTo>
                  <a:lnTo>
                    <a:pt x="313" y="163"/>
                  </a:lnTo>
                  <a:lnTo>
                    <a:pt x="309" y="167"/>
                  </a:lnTo>
                  <a:lnTo>
                    <a:pt x="303" y="171"/>
                  </a:lnTo>
                  <a:lnTo>
                    <a:pt x="299" y="173"/>
                  </a:lnTo>
                  <a:lnTo>
                    <a:pt x="289" y="173"/>
                  </a:lnTo>
                  <a:lnTo>
                    <a:pt x="279" y="169"/>
                  </a:lnTo>
                  <a:lnTo>
                    <a:pt x="271" y="163"/>
                  </a:lnTo>
                  <a:lnTo>
                    <a:pt x="263" y="155"/>
                  </a:lnTo>
                  <a:lnTo>
                    <a:pt x="259" y="163"/>
                  </a:lnTo>
                  <a:lnTo>
                    <a:pt x="257" y="171"/>
                  </a:lnTo>
                  <a:lnTo>
                    <a:pt x="250" y="179"/>
                  </a:lnTo>
                  <a:lnTo>
                    <a:pt x="244" y="186"/>
                  </a:lnTo>
                  <a:lnTo>
                    <a:pt x="234" y="190"/>
                  </a:lnTo>
                  <a:lnTo>
                    <a:pt x="224" y="192"/>
                  </a:lnTo>
                  <a:lnTo>
                    <a:pt x="216" y="190"/>
                  </a:lnTo>
                  <a:lnTo>
                    <a:pt x="210" y="188"/>
                  </a:lnTo>
                  <a:lnTo>
                    <a:pt x="202" y="184"/>
                  </a:lnTo>
                  <a:lnTo>
                    <a:pt x="196" y="179"/>
                  </a:lnTo>
                  <a:lnTo>
                    <a:pt x="194" y="184"/>
                  </a:lnTo>
                  <a:lnTo>
                    <a:pt x="192" y="190"/>
                  </a:lnTo>
                  <a:lnTo>
                    <a:pt x="187" y="198"/>
                  </a:lnTo>
                  <a:lnTo>
                    <a:pt x="181" y="206"/>
                  </a:lnTo>
                  <a:lnTo>
                    <a:pt x="173" y="210"/>
                  </a:lnTo>
                  <a:lnTo>
                    <a:pt x="163" y="214"/>
                  </a:lnTo>
                  <a:lnTo>
                    <a:pt x="155" y="214"/>
                  </a:lnTo>
                  <a:lnTo>
                    <a:pt x="147" y="212"/>
                  </a:lnTo>
                  <a:lnTo>
                    <a:pt x="141" y="210"/>
                  </a:lnTo>
                  <a:lnTo>
                    <a:pt x="133" y="204"/>
                  </a:lnTo>
                  <a:lnTo>
                    <a:pt x="129" y="200"/>
                  </a:lnTo>
                  <a:lnTo>
                    <a:pt x="126" y="194"/>
                  </a:lnTo>
                  <a:lnTo>
                    <a:pt x="124" y="196"/>
                  </a:lnTo>
                  <a:lnTo>
                    <a:pt x="116" y="198"/>
                  </a:lnTo>
                  <a:lnTo>
                    <a:pt x="108" y="198"/>
                  </a:lnTo>
                  <a:lnTo>
                    <a:pt x="100" y="198"/>
                  </a:lnTo>
                  <a:lnTo>
                    <a:pt x="94" y="196"/>
                  </a:lnTo>
                  <a:lnTo>
                    <a:pt x="100" y="210"/>
                  </a:lnTo>
                  <a:lnTo>
                    <a:pt x="102" y="218"/>
                  </a:lnTo>
                  <a:lnTo>
                    <a:pt x="102" y="224"/>
                  </a:lnTo>
                  <a:lnTo>
                    <a:pt x="102" y="232"/>
                  </a:lnTo>
                  <a:lnTo>
                    <a:pt x="100" y="238"/>
                  </a:lnTo>
                  <a:lnTo>
                    <a:pt x="96" y="243"/>
                  </a:lnTo>
                  <a:lnTo>
                    <a:pt x="90" y="247"/>
                  </a:lnTo>
                  <a:lnTo>
                    <a:pt x="86" y="251"/>
                  </a:lnTo>
                  <a:lnTo>
                    <a:pt x="80" y="251"/>
                  </a:lnTo>
                  <a:lnTo>
                    <a:pt x="72" y="251"/>
                  </a:lnTo>
                  <a:lnTo>
                    <a:pt x="67" y="249"/>
                  </a:lnTo>
                  <a:lnTo>
                    <a:pt x="59" y="245"/>
                  </a:lnTo>
                  <a:lnTo>
                    <a:pt x="59" y="253"/>
                  </a:lnTo>
                  <a:lnTo>
                    <a:pt x="57" y="261"/>
                  </a:lnTo>
                  <a:lnTo>
                    <a:pt x="51" y="269"/>
                  </a:lnTo>
                  <a:lnTo>
                    <a:pt x="47" y="273"/>
                  </a:lnTo>
                  <a:lnTo>
                    <a:pt x="41" y="275"/>
                  </a:lnTo>
                  <a:lnTo>
                    <a:pt x="37" y="277"/>
                  </a:lnTo>
                  <a:lnTo>
                    <a:pt x="31" y="277"/>
                  </a:lnTo>
                  <a:lnTo>
                    <a:pt x="27" y="275"/>
                  </a:lnTo>
                  <a:lnTo>
                    <a:pt x="21" y="273"/>
                  </a:lnTo>
                  <a:lnTo>
                    <a:pt x="17" y="269"/>
                  </a:lnTo>
                  <a:lnTo>
                    <a:pt x="13" y="265"/>
                  </a:lnTo>
                  <a:lnTo>
                    <a:pt x="9" y="261"/>
                  </a:lnTo>
                  <a:lnTo>
                    <a:pt x="6" y="251"/>
                  </a:lnTo>
                  <a:lnTo>
                    <a:pt x="2" y="243"/>
                  </a:lnTo>
                  <a:lnTo>
                    <a:pt x="0" y="236"/>
                  </a:lnTo>
                  <a:lnTo>
                    <a:pt x="0" y="230"/>
                  </a:lnTo>
                  <a:lnTo>
                    <a:pt x="0" y="224"/>
                  </a:lnTo>
                  <a:lnTo>
                    <a:pt x="0" y="218"/>
                  </a:lnTo>
                  <a:lnTo>
                    <a:pt x="2" y="216"/>
                  </a:lnTo>
                  <a:lnTo>
                    <a:pt x="2" y="214"/>
                  </a:lnTo>
                  <a:lnTo>
                    <a:pt x="6" y="212"/>
                  </a:lnTo>
                  <a:lnTo>
                    <a:pt x="7" y="214"/>
                  </a:lnTo>
                  <a:lnTo>
                    <a:pt x="9" y="214"/>
                  </a:lnTo>
                  <a:lnTo>
                    <a:pt x="9" y="216"/>
                  </a:lnTo>
                  <a:lnTo>
                    <a:pt x="11" y="220"/>
                  </a:lnTo>
                  <a:lnTo>
                    <a:pt x="11" y="222"/>
                  </a:lnTo>
                  <a:lnTo>
                    <a:pt x="11" y="224"/>
                  </a:lnTo>
                  <a:lnTo>
                    <a:pt x="11" y="228"/>
                  </a:lnTo>
                  <a:lnTo>
                    <a:pt x="11" y="232"/>
                  </a:lnTo>
                  <a:lnTo>
                    <a:pt x="11" y="236"/>
                  </a:lnTo>
                  <a:lnTo>
                    <a:pt x="13" y="242"/>
                  </a:lnTo>
                  <a:lnTo>
                    <a:pt x="15" y="247"/>
                  </a:lnTo>
                  <a:lnTo>
                    <a:pt x="19" y="255"/>
                  </a:lnTo>
                  <a:lnTo>
                    <a:pt x="25" y="261"/>
                  </a:lnTo>
                  <a:lnTo>
                    <a:pt x="29" y="265"/>
                  </a:lnTo>
                  <a:lnTo>
                    <a:pt x="35" y="265"/>
                  </a:lnTo>
                  <a:lnTo>
                    <a:pt x="41" y="263"/>
                  </a:lnTo>
                  <a:lnTo>
                    <a:pt x="43" y="261"/>
                  </a:lnTo>
                  <a:lnTo>
                    <a:pt x="45" y="259"/>
                  </a:lnTo>
                  <a:lnTo>
                    <a:pt x="47" y="255"/>
                  </a:lnTo>
                  <a:lnTo>
                    <a:pt x="49" y="251"/>
                  </a:lnTo>
                  <a:lnTo>
                    <a:pt x="49" y="245"/>
                  </a:lnTo>
                  <a:lnTo>
                    <a:pt x="49" y="240"/>
                  </a:lnTo>
                  <a:lnTo>
                    <a:pt x="47" y="234"/>
                  </a:lnTo>
                  <a:lnTo>
                    <a:pt x="45" y="228"/>
                  </a:lnTo>
                  <a:lnTo>
                    <a:pt x="33" y="204"/>
                  </a:lnTo>
                  <a:lnTo>
                    <a:pt x="33" y="200"/>
                  </a:lnTo>
                  <a:lnTo>
                    <a:pt x="35" y="198"/>
                  </a:lnTo>
                  <a:lnTo>
                    <a:pt x="37" y="196"/>
                  </a:lnTo>
                  <a:lnTo>
                    <a:pt x="39" y="196"/>
                  </a:lnTo>
                  <a:lnTo>
                    <a:pt x="41" y="196"/>
                  </a:lnTo>
                  <a:lnTo>
                    <a:pt x="43" y="198"/>
                  </a:lnTo>
                  <a:lnTo>
                    <a:pt x="43" y="200"/>
                  </a:lnTo>
                  <a:lnTo>
                    <a:pt x="55" y="222"/>
                  </a:lnTo>
                  <a:lnTo>
                    <a:pt x="59" y="228"/>
                  </a:lnTo>
                  <a:lnTo>
                    <a:pt x="63" y="234"/>
                  </a:lnTo>
                  <a:lnTo>
                    <a:pt x="67" y="236"/>
                  </a:lnTo>
                  <a:lnTo>
                    <a:pt x="70" y="240"/>
                  </a:lnTo>
                  <a:lnTo>
                    <a:pt x="72" y="240"/>
                  </a:lnTo>
                  <a:lnTo>
                    <a:pt x="76" y="242"/>
                  </a:lnTo>
                  <a:lnTo>
                    <a:pt x="80" y="240"/>
                  </a:lnTo>
                  <a:lnTo>
                    <a:pt x="84" y="240"/>
                  </a:lnTo>
                  <a:lnTo>
                    <a:pt x="88" y="236"/>
                  </a:lnTo>
                  <a:lnTo>
                    <a:pt x="90" y="232"/>
                  </a:lnTo>
                  <a:lnTo>
                    <a:pt x="92" y="226"/>
                  </a:lnTo>
                  <a:lnTo>
                    <a:pt x="90" y="222"/>
                  </a:lnTo>
                  <a:lnTo>
                    <a:pt x="90" y="216"/>
                  </a:lnTo>
                  <a:lnTo>
                    <a:pt x="88" y="208"/>
                  </a:lnTo>
                  <a:lnTo>
                    <a:pt x="80" y="196"/>
                  </a:lnTo>
                  <a:lnTo>
                    <a:pt x="76" y="188"/>
                  </a:lnTo>
                  <a:lnTo>
                    <a:pt x="72" y="182"/>
                  </a:lnTo>
                  <a:lnTo>
                    <a:pt x="68" y="179"/>
                  </a:lnTo>
                  <a:lnTo>
                    <a:pt x="67" y="177"/>
                  </a:lnTo>
                  <a:lnTo>
                    <a:pt x="67" y="175"/>
                  </a:lnTo>
                  <a:lnTo>
                    <a:pt x="67" y="173"/>
                  </a:lnTo>
                  <a:lnTo>
                    <a:pt x="67" y="171"/>
                  </a:lnTo>
                  <a:lnTo>
                    <a:pt x="68" y="169"/>
                  </a:lnTo>
                  <a:lnTo>
                    <a:pt x="72" y="169"/>
                  </a:lnTo>
                  <a:lnTo>
                    <a:pt x="76" y="169"/>
                  </a:lnTo>
                  <a:lnTo>
                    <a:pt x="76" y="171"/>
                  </a:lnTo>
                  <a:lnTo>
                    <a:pt x="78" y="173"/>
                  </a:lnTo>
                  <a:lnTo>
                    <a:pt x="84" y="177"/>
                  </a:lnTo>
                  <a:lnTo>
                    <a:pt x="90" y="182"/>
                  </a:lnTo>
                  <a:lnTo>
                    <a:pt x="100" y="186"/>
                  </a:lnTo>
                  <a:lnTo>
                    <a:pt x="108" y="188"/>
                  </a:lnTo>
                  <a:lnTo>
                    <a:pt x="114" y="188"/>
                  </a:lnTo>
                  <a:lnTo>
                    <a:pt x="118" y="186"/>
                  </a:lnTo>
                  <a:lnTo>
                    <a:pt x="120" y="182"/>
                  </a:lnTo>
                  <a:lnTo>
                    <a:pt x="118" y="179"/>
                  </a:lnTo>
                  <a:lnTo>
                    <a:pt x="118" y="173"/>
                  </a:lnTo>
                  <a:lnTo>
                    <a:pt x="118" y="167"/>
                  </a:lnTo>
                  <a:lnTo>
                    <a:pt x="118" y="161"/>
                  </a:lnTo>
                  <a:lnTo>
                    <a:pt x="120" y="155"/>
                  </a:lnTo>
                  <a:lnTo>
                    <a:pt x="124" y="151"/>
                  </a:lnTo>
                  <a:lnTo>
                    <a:pt x="128" y="147"/>
                  </a:lnTo>
                  <a:lnTo>
                    <a:pt x="131" y="143"/>
                  </a:lnTo>
                  <a:lnTo>
                    <a:pt x="139" y="143"/>
                  </a:lnTo>
                  <a:lnTo>
                    <a:pt x="145" y="145"/>
                  </a:lnTo>
                  <a:lnTo>
                    <a:pt x="153" y="149"/>
                  </a:lnTo>
                  <a:lnTo>
                    <a:pt x="155" y="151"/>
                  </a:lnTo>
                  <a:lnTo>
                    <a:pt x="157" y="155"/>
                  </a:lnTo>
                  <a:lnTo>
                    <a:pt x="159" y="161"/>
                  </a:lnTo>
                  <a:lnTo>
                    <a:pt x="159" y="167"/>
                  </a:lnTo>
                  <a:lnTo>
                    <a:pt x="157" y="179"/>
                  </a:lnTo>
                  <a:lnTo>
                    <a:pt x="153" y="188"/>
                  </a:lnTo>
                  <a:lnTo>
                    <a:pt x="145" y="200"/>
                  </a:lnTo>
                  <a:lnTo>
                    <a:pt x="151" y="202"/>
                  </a:lnTo>
                  <a:lnTo>
                    <a:pt x="155" y="202"/>
                  </a:lnTo>
                  <a:lnTo>
                    <a:pt x="161" y="202"/>
                  </a:lnTo>
                  <a:lnTo>
                    <a:pt x="167" y="200"/>
                  </a:lnTo>
                  <a:lnTo>
                    <a:pt x="173" y="196"/>
                  </a:lnTo>
                  <a:lnTo>
                    <a:pt x="179" y="192"/>
                  </a:lnTo>
                  <a:lnTo>
                    <a:pt x="183" y="186"/>
                  </a:lnTo>
                  <a:lnTo>
                    <a:pt x="185" y="181"/>
                  </a:lnTo>
                  <a:lnTo>
                    <a:pt x="187" y="173"/>
                  </a:lnTo>
                  <a:lnTo>
                    <a:pt x="189" y="165"/>
                  </a:lnTo>
                  <a:lnTo>
                    <a:pt x="187" y="161"/>
                  </a:lnTo>
                  <a:lnTo>
                    <a:pt x="185" y="153"/>
                  </a:lnTo>
                  <a:lnTo>
                    <a:pt x="185" y="147"/>
                  </a:lnTo>
                  <a:lnTo>
                    <a:pt x="185" y="139"/>
                  </a:lnTo>
                  <a:lnTo>
                    <a:pt x="187" y="133"/>
                  </a:lnTo>
                  <a:lnTo>
                    <a:pt x="189" y="129"/>
                  </a:lnTo>
                  <a:lnTo>
                    <a:pt x="192" y="125"/>
                  </a:lnTo>
                  <a:lnTo>
                    <a:pt x="196" y="122"/>
                  </a:lnTo>
                  <a:lnTo>
                    <a:pt x="200" y="120"/>
                  </a:lnTo>
                  <a:lnTo>
                    <a:pt x="208" y="118"/>
                  </a:lnTo>
                  <a:lnTo>
                    <a:pt x="214" y="122"/>
                  </a:lnTo>
                  <a:lnTo>
                    <a:pt x="218" y="123"/>
                  </a:lnTo>
                  <a:lnTo>
                    <a:pt x="220" y="125"/>
                  </a:lnTo>
                  <a:lnTo>
                    <a:pt x="222" y="129"/>
                  </a:lnTo>
                  <a:lnTo>
                    <a:pt x="224" y="133"/>
                  </a:lnTo>
                  <a:lnTo>
                    <a:pt x="226" y="139"/>
                  </a:lnTo>
                  <a:lnTo>
                    <a:pt x="226" y="145"/>
                  </a:lnTo>
                  <a:lnTo>
                    <a:pt x="224" y="151"/>
                  </a:lnTo>
                  <a:lnTo>
                    <a:pt x="224" y="155"/>
                  </a:lnTo>
                  <a:lnTo>
                    <a:pt x="218" y="167"/>
                  </a:lnTo>
                  <a:lnTo>
                    <a:pt x="208" y="175"/>
                  </a:lnTo>
                  <a:lnTo>
                    <a:pt x="214" y="179"/>
                  </a:lnTo>
                  <a:lnTo>
                    <a:pt x="218" y="181"/>
                  </a:lnTo>
                  <a:lnTo>
                    <a:pt x="224" y="181"/>
                  </a:lnTo>
                  <a:lnTo>
                    <a:pt x="230" y="179"/>
                  </a:lnTo>
                  <a:lnTo>
                    <a:pt x="238" y="177"/>
                  </a:lnTo>
                  <a:lnTo>
                    <a:pt x="242" y="173"/>
                  </a:lnTo>
                  <a:lnTo>
                    <a:pt x="246" y="167"/>
                  </a:lnTo>
                  <a:lnTo>
                    <a:pt x="250" y="161"/>
                  </a:lnTo>
                  <a:lnTo>
                    <a:pt x="253" y="153"/>
                  </a:lnTo>
                  <a:lnTo>
                    <a:pt x="255" y="145"/>
                  </a:lnTo>
                  <a:lnTo>
                    <a:pt x="255" y="143"/>
                  </a:lnTo>
                  <a:lnTo>
                    <a:pt x="252" y="135"/>
                  </a:lnTo>
                  <a:lnTo>
                    <a:pt x="248" y="127"/>
                  </a:lnTo>
                  <a:lnTo>
                    <a:pt x="238" y="94"/>
                  </a:lnTo>
                  <a:lnTo>
                    <a:pt x="236" y="82"/>
                  </a:lnTo>
                  <a:lnTo>
                    <a:pt x="234" y="68"/>
                  </a:lnTo>
                  <a:lnTo>
                    <a:pt x="232" y="53"/>
                  </a:lnTo>
                  <a:lnTo>
                    <a:pt x="232" y="37"/>
                  </a:lnTo>
                  <a:lnTo>
                    <a:pt x="181" y="49"/>
                  </a:lnTo>
                  <a:lnTo>
                    <a:pt x="177" y="49"/>
                  </a:lnTo>
                  <a:lnTo>
                    <a:pt x="175" y="47"/>
                  </a:lnTo>
                  <a:lnTo>
                    <a:pt x="175" y="47"/>
                  </a:lnTo>
                  <a:lnTo>
                    <a:pt x="173" y="45"/>
                  </a:lnTo>
                  <a:lnTo>
                    <a:pt x="173" y="41"/>
                  </a:lnTo>
                  <a:lnTo>
                    <a:pt x="175" y="39"/>
                  </a:lnTo>
                  <a:lnTo>
                    <a:pt x="177" y="39"/>
                  </a:lnTo>
                  <a:lnTo>
                    <a:pt x="179" y="37"/>
                  </a:lnTo>
                  <a:lnTo>
                    <a:pt x="232" y="27"/>
                  </a:lnTo>
                  <a:lnTo>
                    <a:pt x="234" y="17"/>
                  </a:lnTo>
                  <a:lnTo>
                    <a:pt x="238" y="9"/>
                  </a:lnTo>
                  <a:lnTo>
                    <a:pt x="240" y="5"/>
                  </a:lnTo>
                  <a:lnTo>
                    <a:pt x="242" y="2"/>
                  </a:lnTo>
                  <a:lnTo>
                    <a:pt x="244" y="0"/>
                  </a:lnTo>
                  <a:lnTo>
                    <a:pt x="248" y="0"/>
                  </a:lnTo>
                  <a:lnTo>
                    <a:pt x="2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2" name="Group 281"/>
          <p:cNvGrpSpPr/>
          <p:nvPr/>
        </p:nvGrpSpPr>
        <p:grpSpPr>
          <a:xfrm>
            <a:off x="7741435" y="5103896"/>
            <a:ext cx="1437293" cy="1047083"/>
            <a:chOff x="8394701" y="1165225"/>
            <a:chExt cx="1865313" cy="1358900"/>
          </a:xfrm>
          <a:solidFill>
            <a:schemeClr val="bg1"/>
          </a:solidFill>
        </p:grpSpPr>
        <p:sp>
          <p:nvSpPr>
            <p:cNvPr id="182" name="Freeform 107"/>
            <p:cNvSpPr>
              <a:spLocks/>
            </p:cNvSpPr>
            <p:nvPr/>
          </p:nvSpPr>
          <p:spPr bwMode="auto">
            <a:xfrm>
              <a:off x="9620251" y="1411288"/>
              <a:ext cx="19050" cy="22225"/>
            </a:xfrm>
            <a:custGeom>
              <a:avLst/>
              <a:gdLst>
                <a:gd name="T0" fmla="*/ 0 w 12"/>
                <a:gd name="T1" fmla="*/ 0 h 14"/>
                <a:gd name="T2" fmla="*/ 6 w 12"/>
                <a:gd name="T3" fmla="*/ 6 h 14"/>
                <a:gd name="T4" fmla="*/ 12 w 12"/>
                <a:gd name="T5" fmla="*/ 12 h 14"/>
                <a:gd name="T6" fmla="*/ 10 w 12"/>
                <a:gd name="T7" fmla="*/ 12 h 14"/>
                <a:gd name="T8" fmla="*/ 12 w 12"/>
                <a:gd name="T9" fmla="*/ 12 h 14"/>
                <a:gd name="T10" fmla="*/ 12 w 12"/>
                <a:gd name="T11" fmla="*/ 14 h 14"/>
                <a:gd name="T12" fmla="*/ 12 w 12"/>
                <a:gd name="T13" fmla="*/ 14 h 14"/>
                <a:gd name="T14" fmla="*/ 12 w 12"/>
                <a:gd name="T15" fmla="*/ 14 h 14"/>
                <a:gd name="T16" fmla="*/ 12 w 12"/>
                <a:gd name="T17" fmla="*/ 14 h 14"/>
                <a:gd name="T18" fmla="*/ 6 w 12"/>
                <a:gd name="T19" fmla="*/ 6 h 14"/>
                <a:gd name="T20" fmla="*/ 0 w 1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4">
                  <a:moveTo>
                    <a:pt x="0" y="0"/>
                  </a:moveTo>
                  <a:lnTo>
                    <a:pt x="6" y="6"/>
                  </a:lnTo>
                  <a:lnTo>
                    <a:pt x="12" y="12"/>
                  </a:lnTo>
                  <a:lnTo>
                    <a:pt x="10" y="12"/>
                  </a:lnTo>
                  <a:lnTo>
                    <a:pt x="12" y="12"/>
                  </a:lnTo>
                  <a:lnTo>
                    <a:pt x="12" y="14"/>
                  </a:lnTo>
                  <a:lnTo>
                    <a:pt x="12" y="14"/>
                  </a:lnTo>
                  <a:lnTo>
                    <a:pt x="12" y="14"/>
                  </a:lnTo>
                  <a:lnTo>
                    <a:pt x="12" y="14"/>
                  </a:lnTo>
                  <a:lnTo>
                    <a:pt x="6"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08"/>
            <p:cNvSpPr>
              <a:spLocks/>
            </p:cNvSpPr>
            <p:nvPr/>
          </p:nvSpPr>
          <p:spPr bwMode="auto">
            <a:xfrm>
              <a:off x="9613901" y="1408113"/>
              <a:ext cx="19050" cy="19050"/>
            </a:xfrm>
            <a:custGeom>
              <a:avLst/>
              <a:gdLst>
                <a:gd name="T0" fmla="*/ 0 w 12"/>
                <a:gd name="T1" fmla="*/ 0 h 12"/>
                <a:gd name="T2" fmla="*/ 4 w 12"/>
                <a:gd name="T3" fmla="*/ 4 h 12"/>
                <a:gd name="T4" fmla="*/ 8 w 12"/>
                <a:gd name="T5" fmla="*/ 10 h 12"/>
                <a:gd name="T6" fmla="*/ 10 w 12"/>
                <a:gd name="T7" fmla="*/ 12 h 12"/>
                <a:gd name="T8" fmla="*/ 12 w 12"/>
                <a:gd name="T9" fmla="*/ 12 h 12"/>
                <a:gd name="T10" fmla="*/ 12 w 12"/>
                <a:gd name="T11" fmla="*/ 12 h 12"/>
                <a:gd name="T12" fmla="*/ 10 w 12"/>
                <a:gd name="T13" fmla="*/ 12 h 12"/>
                <a:gd name="T14" fmla="*/ 10 w 12"/>
                <a:gd name="T15" fmla="*/ 12 h 12"/>
                <a:gd name="T16" fmla="*/ 0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0" y="0"/>
                  </a:moveTo>
                  <a:lnTo>
                    <a:pt x="4" y="4"/>
                  </a:lnTo>
                  <a:lnTo>
                    <a:pt x="8" y="10"/>
                  </a:lnTo>
                  <a:lnTo>
                    <a:pt x="10" y="12"/>
                  </a:lnTo>
                  <a:lnTo>
                    <a:pt x="12" y="12"/>
                  </a:lnTo>
                  <a:lnTo>
                    <a:pt x="12" y="12"/>
                  </a:lnTo>
                  <a:lnTo>
                    <a:pt x="10" y="12"/>
                  </a:lnTo>
                  <a:lnTo>
                    <a:pt x="10"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09"/>
            <p:cNvSpPr>
              <a:spLocks noChangeArrowheads="1"/>
            </p:cNvSpPr>
            <p:nvPr/>
          </p:nvSpPr>
          <p:spPr bwMode="auto">
            <a:xfrm>
              <a:off x="9556751" y="1349375"/>
              <a:ext cx="1588" cy="31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10"/>
            <p:cNvSpPr>
              <a:spLocks/>
            </p:cNvSpPr>
            <p:nvPr/>
          </p:nvSpPr>
          <p:spPr bwMode="auto">
            <a:xfrm>
              <a:off x="9629776" y="1427163"/>
              <a:ext cx="9525" cy="12700"/>
            </a:xfrm>
            <a:custGeom>
              <a:avLst/>
              <a:gdLst>
                <a:gd name="T0" fmla="*/ 0 w 6"/>
                <a:gd name="T1" fmla="*/ 0 h 8"/>
                <a:gd name="T2" fmla="*/ 0 w 6"/>
                <a:gd name="T3" fmla="*/ 0 h 8"/>
                <a:gd name="T4" fmla="*/ 6 w 6"/>
                <a:gd name="T5" fmla="*/ 8 h 8"/>
                <a:gd name="T6" fmla="*/ 4 w 6"/>
                <a:gd name="T7" fmla="*/ 4 h 8"/>
                <a:gd name="T8" fmla="*/ 0 w 6"/>
                <a:gd name="T9" fmla="*/ 2 h 8"/>
                <a:gd name="T10" fmla="*/ 0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0" y="0"/>
                  </a:moveTo>
                  <a:lnTo>
                    <a:pt x="0" y="0"/>
                  </a:lnTo>
                  <a:lnTo>
                    <a:pt x="6" y="8"/>
                  </a:lnTo>
                  <a:lnTo>
                    <a:pt x="4"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11"/>
            <p:cNvSpPr>
              <a:spLocks/>
            </p:cNvSpPr>
            <p:nvPr/>
          </p:nvSpPr>
          <p:spPr bwMode="auto">
            <a:xfrm>
              <a:off x="9626601" y="1430338"/>
              <a:ext cx="15875" cy="19050"/>
            </a:xfrm>
            <a:custGeom>
              <a:avLst/>
              <a:gdLst>
                <a:gd name="T0" fmla="*/ 0 w 10"/>
                <a:gd name="T1" fmla="*/ 0 h 12"/>
                <a:gd name="T2" fmla="*/ 2 w 10"/>
                <a:gd name="T3" fmla="*/ 0 h 12"/>
                <a:gd name="T4" fmla="*/ 4 w 10"/>
                <a:gd name="T5" fmla="*/ 2 h 12"/>
                <a:gd name="T6" fmla="*/ 6 w 10"/>
                <a:gd name="T7" fmla="*/ 6 h 12"/>
                <a:gd name="T8" fmla="*/ 8 w 10"/>
                <a:gd name="T9" fmla="*/ 8 h 12"/>
                <a:gd name="T10" fmla="*/ 10 w 10"/>
                <a:gd name="T11" fmla="*/ 10 h 12"/>
                <a:gd name="T12" fmla="*/ 10 w 10"/>
                <a:gd name="T13" fmla="*/ 12 h 12"/>
                <a:gd name="T14" fmla="*/ 10 w 10"/>
                <a:gd name="T15" fmla="*/ 12 h 12"/>
                <a:gd name="T16" fmla="*/ 10 w 10"/>
                <a:gd name="T17" fmla="*/ 12 h 12"/>
                <a:gd name="T18" fmla="*/ 10 w 10"/>
                <a:gd name="T19" fmla="*/ 10 h 12"/>
                <a:gd name="T20" fmla="*/ 8 w 10"/>
                <a:gd name="T21" fmla="*/ 8 h 12"/>
                <a:gd name="T22" fmla="*/ 6 w 10"/>
                <a:gd name="T23" fmla="*/ 6 h 12"/>
                <a:gd name="T24" fmla="*/ 6 w 10"/>
                <a:gd name="T25" fmla="*/ 6 h 12"/>
                <a:gd name="T26" fmla="*/ 0 w 10"/>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0"/>
                  </a:moveTo>
                  <a:lnTo>
                    <a:pt x="2" y="0"/>
                  </a:lnTo>
                  <a:lnTo>
                    <a:pt x="4" y="2"/>
                  </a:lnTo>
                  <a:lnTo>
                    <a:pt x="6" y="6"/>
                  </a:lnTo>
                  <a:lnTo>
                    <a:pt x="8" y="8"/>
                  </a:lnTo>
                  <a:lnTo>
                    <a:pt x="10" y="10"/>
                  </a:lnTo>
                  <a:lnTo>
                    <a:pt x="10" y="12"/>
                  </a:lnTo>
                  <a:lnTo>
                    <a:pt x="10" y="12"/>
                  </a:lnTo>
                  <a:lnTo>
                    <a:pt x="10" y="12"/>
                  </a:lnTo>
                  <a:lnTo>
                    <a:pt x="10" y="10"/>
                  </a:lnTo>
                  <a:lnTo>
                    <a:pt x="8" y="8"/>
                  </a:lnTo>
                  <a:lnTo>
                    <a:pt x="6" y="6"/>
                  </a:lnTo>
                  <a:lnTo>
                    <a:pt x="6"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12"/>
            <p:cNvSpPr>
              <a:spLocks/>
            </p:cNvSpPr>
            <p:nvPr/>
          </p:nvSpPr>
          <p:spPr bwMode="auto">
            <a:xfrm>
              <a:off x="9545638" y="1339850"/>
              <a:ext cx="11113" cy="9525"/>
            </a:xfrm>
            <a:custGeom>
              <a:avLst/>
              <a:gdLst>
                <a:gd name="T0" fmla="*/ 0 w 7"/>
                <a:gd name="T1" fmla="*/ 0 h 6"/>
                <a:gd name="T2" fmla="*/ 2 w 7"/>
                <a:gd name="T3" fmla="*/ 2 h 6"/>
                <a:gd name="T4" fmla="*/ 3 w 7"/>
                <a:gd name="T5" fmla="*/ 2 h 6"/>
                <a:gd name="T6" fmla="*/ 5 w 7"/>
                <a:gd name="T7" fmla="*/ 4 h 6"/>
                <a:gd name="T8" fmla="*/ 7 w 7"/>
                <a:gd name="T9" fmla="*/ 4 h 6"/>
                <a:gd name="T10" fmla="*/ 7 w 7"/>
                <a:gd name="T11" fmla="*/ 6 h 6"/>
                <a:gd name="T12" fmla="*/ 5 w 7"/>
                <a:gd name="T13" fmla="*/ 4 h 6"/>
                <a:gd name="T14" fmla="*/ 0 w 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0" y="0"/>
                  </a:moveTo>
                  <a:lnTo>
                    <a:pt x="2" y="2"/>
                  </a:lnTo>
                  <a:lnTo>
                    <a:pt x="3" y="2"/>
                  </a:lnTo>
                  <a:lnTo>
                    <a:pt x="5" y="4"/>
                  </a:lnTo>
                  <a:lnTo>
                    <a:pt x="7" y="4"/>
                  </a:lnTo>
                  <a:lnTo>
                    <a:pt x="7" y="6"/>
                  </a:lnTo>
                  <a:lnTo>
                    <a:pt x="5"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13"/>
            <p:cNvSpPr>
              <a:spLocks/>
            </p:cNvSpPr>
            <p:nvPr/>
          </p:nvSpPr>
          <p:spPr bwMode="auto">
            <a:xfrm>
              <a:off x="9526588" y="1320800"/>
              <a:ext cx="6350" cy="6350"/>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14"/>
            <p:cNvSpPr>
              <a:spLocks/>
            </p:cNvSpPr>
            <p:nvPr/>
          </p:nvSpPr>
          <p:spPr bwMode="auto">
            <a:xfrm>
              <a:off x="8607426" y="2111375"/>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15"/>
            <p:cNvSpPr>
              <a:spLocks/>
            </p:cNvSpPr>
            <p:nvPr/>
          </p:nvSpPr>
          <p:spPr bwMode="auto">
            <a:xfrm>
              <a:off x="8745538" y="1262063"/>
              <a:ext cx="26988" cy="9525"/>
            </a:xfrm>
            <a:custGeom>
              <a:avLst/>
              <a:gdLst>
                <a:gd name="T0" fmla="*/ 4 w 17"/>
                <a:gd name="T1" fmla="*/ 0 h 6"/>
                <a:gd name="T2" fmla="*/ 8 w 17"/>
                <a:gd name="T3" fmla="*/ 0 h 6"/>
                <a:gd name="T4" fmla="*/ 12 w 17"/>
                <a:gd name="T5" fmla="*/ 0 h 6"/>
                <a:gd name="T6" fmla="*/ 17 w 17"/>
                <a:gd name="T7" fmla="*/ 0 h 6"/>
                <a:gd name="T8" fmla="*/ 12 w 17"/>
                <a:gd name="T9" fmla="*/ 2 h 6"/>
                <a:gd name="T10" fmla="*/ 6 w 17"/>
                <a:gd name="T11" fmla="*/ 6 h 6"/>
                <a:gd name="T12" fmla="*/ 0 w 17"/>
                <a:gd name="T13" fmla="*/ 2 h 6"/>
                <a:gd name="T14" fmla="*/ 0 w 17"/>
                <a:gd name="T15" fmla="*/ 0 h 6"/>
                <a:gd name="T16" fmla="*/ 2 w 17"/>
                <a:gd name="T17" fmla="*/ 0 h 6"/>
                <a:gd name="T18" fmla="*/ 4 w 17"/>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
                  <a:moveTo>
                    <a:pt x="4" y="0"/>
                  </a:moveTo>
                  <a:lnTo>
                    <a:pt x="8" y="0"/>
                  </a:lnTo>
                  <a:lnTo>
                    <a:pt x="12" y="0"/>
                  </a:lnTo>
                  <a:lnTo>
                    <a:pt x="17" y="0"/>
                  </a:lnTo>
                  <a:lnTo>
                    <a:pt x="12" y="2"/>
                  </a:lnTo>
                  <a:lnTo>
                    <a:pt x="6" y="6"/>
                  </a:lnTo>
                  <a:lnTo>
                    <a:pt x="0" y="2"/>
                  </a:lnTo>
                  <a:lnTo>
                    <a:pt x="0" y="0"/>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16"/>
            <p:cNvSpPr>
              <a:spLocks/>
            </p:cNvSpPr>
            <p:nvPr/>
          </p:nvSpPr>
          <p:spPr bwMode="auto">
            <a:xfrm>
              <a:off x="8542338" y="1743075"/>
              <a:ext cx="9525" cy="12700"/>
            </a:xfrm>
            <a:custGeom>
              <a:avLst/>
              <a:gdLst>
                <a:gd name="T0" fmla="*/ 6 w 6"/>
                <a:gd name="T1" fmla="*/ 0 h 8"/>
                <a:gd name="T2" fmla="*/ 4 w 6"/>
                <a:gd name="T3" fmla="*/ 4 h 8"/>
                <a:gd name="T4" fmla="*/ 0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4" y="4"/>
                  </a:lnTo>
                  <a:lnTo>
                    <a:pt x="0" y="8"/>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17"/>
            <p:cNvSpPr>
              <a:spLocks/>
            </p:cNvSpPr>
            <p:nvPr/>
          </p:nvSpPr>
          <p:spPr bwMode="auto">
            <a:xfrm>
              <a:off x="8804276" y="2333625"/>
              <a:ext cx="12700" cy="1588"/>
            </a:xfrm>
            <a:custGeom>
              <a:avLst/>
              <a:gdLst>
                <a:gd name="T0" fmla="*/ 4 w 8"/>
                <a:gd name="T1" fmla="*/ 0 h 1"/>
                <a:gd name="T2" fmla="*/ 4 w 8"/>
                <a:gd name="T3" fmla="*/ 0 h 1"/>
                <a:gd name="T4" fmla="*/ 8 w 8"/>
                <a:gd name="T5" fmla="*/ 1 h 1"/>
                <a:gd name="T6" fmla="*/ 6 w 8"/>
                <a:gd name="T7" fmla="*/ 1 h 1"/>
                <a:gd name="T8" fmla="*/ 4 w 8"/>
                <a:gd name="T9" fmla="*/ 1 h 1"/>
                <a:gd name="T10" fmla="*/ 2 w 8"/>
                <a:gd name="T11" fmla="*/ 1 h 1"/>
                <a:gd name="T12" fmla="*/ 0 w 8"/>
                <a:gd name="T13" fmla="*/ 1 h 1"/>
                <a:gd name="T14" fmla="*/ 2 w 8"/>
                <a:gd name="T15" fmla="*/ 1 h 1"/>
                <a:gd name="T16" fmla="*/ 2 w 8"/>
                <a:gd name="T17" fmla="*/ 0 h 1"/>
                <a:gd name="T18" fmla="*/ 4 w 8"/>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
                  <a:moveTo>
                    <a:pt x="4" y="0"/>
                  </a:moveTo>
                  <a:lnTo>
                    <a:pt x="4" y="0"/>
                  </a:lnTo>
                  <a:lnTo>
                    <a:pt x="8" y="1"/>
                  </a:lnTo>
                  <a:lnTo>
                    <a:pt x="6" y="1"/>
                  </a:lnTo>
                  <a:lnTo>
                    <a:pt x="4" y="1"/>
                  </a:lnTo>
                  <a:lnTo>
                    <a:pt x="2" y="1"/>
                  </a:lnTo>
                  <a:lnTo>
                    <a:pt x="0" y="1"/>
                  </a:lnTo>
                  <a:lnTo>
                    <a:pt x="2" y="1"/>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18"/>
            <p:cNvSpPr>
              <a:spLocks/>
            </p:cNvSpPr>
            <p:nvPr/>
          </p:nvSpPr>
          <p:spPr bwMode="auto">
            <a:xfrm>
              <a:off x="9210676" y="1184275"/>
              <a:ext cx="22225" cy="6350"/>
            </a:xfrm>
            <a:custGeom>
              <a:avLst/>
              <a:gdLst>
                <a:gd name="T0" fmla="*/ 0 w 14"/>
                <a:gd name="T1" fmla="*/ 0 h 4"/>
                <a:gd name="T2" fmla="*/ 6 w 14"/>
                <a:gd name="T3" fmla="*/ 2 h 4"/>
                <a:gd name="T4" fmla="*/ 14 w 14"/>
                <a:gd name="T5" fmla="*/ 4 h 4"/>
                <a:gd name="T6" fmla="*/ 12 w 14"/>
                <a:gd name="T7" fmla="*/ 4 h 4"/>
                <a:gd name="T8" fmla="*/ 8 w 14"/>
                <a:gd name="T9" fmla="*/ 4 h 4"/>
                <a:gd name="T10" fmla="*/ 4 w 14"/>
                <a:gd name="T11" fmla="*/ 2 h 4"/>
                <a:gd name="T12" fmla="*/ 0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0" y="0"/>
                  </a:moveTo>
                  <a:lnTo>
                    <a:pt x="6" y="2"/>
                  </a:lnTo>
                  <a:lnTo>
                    <a:pt x="14" y="4"/>
                  </a:lnTo>
                  <a:lnTo>
                    <a:pt x="12" y="4"/>
                  </a:lnTo>
                  <a:lnTo>
                    <a:pt x="8" y="4"/>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19"/>
            <p:cNvSpPr>
              <a:spLocks/>
            </p:cNvSpPr>
            <p:nvPr/>
          </p:nvSpPr>
          <p:spPr bwMode="auto">
            <a:xfrm>
              <a:off x="8523288" y="2189163"/>
              <a:ext cx="9525" cy="3175"/>
            </a:xfrm>
            <a:custGeom>
              <a:avLst/>
              <a:gdLst>
                <a:gd name="T0" fmla="*/ 2 w 6"/>
                <a:gd name="T1" fmla="*/ 0 h 2"/>
                <a:gd name="T2" fmla="*/ 4 w 6"/>
                <a:gd name="T3" fmla="*/ 0 h 2"/>
                <a:gd name="T4" fmla="*/ 6 w 6"/>
                <a:gd name="T5" fmla="*/ 2 h 2"/>
                <a:gd name="T6" fmla="*/ 4 w 6"/>
                <a:gd name="T7" fmla="*/ 2 h 2"/>
                <a:gd name="T8" fmla="*/ 0 w 6"/>
                <a:gd name="T9" fmla="*/ 0 h 2"/>
                <a:gd name="T10" fmla="*/ 2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2" y="0"/>
                  </a:moveTo>
                  <a:lnTo>
                    <a:pt x="4" y="0"/>
                  </a:lnTo>
                  <a:lnTo>
                    <a:pt x="6" y="2"/>
                  </a:lnTo>
                  <a:lnTo>
                    <a:pt x="4"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20"/>
            <p:cNvSpPr>
              <a:spLocks/>
            </p:cNvSpPr>
            <p:nvPr/>
          </p:nvSpPr>
          <p:spPr bwMode="auto">
            <a:xfrm>
              <a:off x="9182101" y="1177925"/>
              <a:ext cx="28575" cy="6350"/>
            </a:xfrm>
            <a:custGeom>
              <a:avLst/>
              <a:gdLst>
                <a:gd name="T0" fmla="*/ 6 w 18"/>
                <a:gd name="T1" fmla="*/ 0 h 4"/>
                <a:gd name="T2" fmla="*/ 12 w 18"/>
                <a:gd name="T3" fmla="*/ 2 h 4"/>
                <a:gd name="T4" fmla="*/ 18 w 18"/>
                <a:gd name="T5" fmla="*/ 4 h 4"/>
                <a:gd name="T6" fmla="*/ 10 w 18"/>
                <a:gd name="T7" fmla="*/ 2 h 4"/>
                <a:gd name="T8" fmla="*/ 4 w 18"/>
                <a:gd name="T9" fmla="*/ 2 h 4"/>
                <a:gd name="T10" fmla="*/ 0 w 18"/>
                <a:gd name="T11" fmla="*/ 2 h 4"/>
                <a:gd name="T12" fmla="*/ 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6" y="0"/>
                  </a:moveTo>
                  <a:lnTo>
                    <a:pt x="12" y="2"/>
                  </a:lnTo>
                  <a:lnTo>
                    <a:pt x="18" y="4"/>
                  </a:lnTo>
                  <a:lnTo>
                    <a:pt x="10" y="2"/>
                  </a:lnTo>
                  <a:lnTo>
                    <a:pt x="4" y="2"/>
                  </a:lnTo>
                  <a:lnTo>
                    <a:pt x="0"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21"/>
            <p:cNvSpPr>
              <a:spLocks/>
            </p:cNvSpPr>
            <p:nvPr/>
          </p:nvSpPr>
          <p:spPr bwMode="auto">
            <a:xfrm>
              <a:off x="9423401" y="1255713"/>
              <a:ext cx="3175"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22"/>
            <p:cNvSpPr>
              <a:spLocks/>
            </p:cNvSpPr>
            <p:nvPr/>
          </p:nvSpPr>
          <p:spPr bwMode="auto">
            <a:xfrm>
              <a:off x="9113838" y="1211263"/>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23"/>
            <p:cNvSpPr>
              <a:spLocks/>
            </p:cNvSpPr>
            <p:nvPr/>
          </p:nvSpPr>
          <p:spPr bwMode="auto">
            <a:xfrm>
              <a:off x="9423401" y="1255713"/>
              <a:ext cx="9525" cy="6350"/>
            </a:xfrm>
            <a:custGeom>
              <a:avLst/>
              <a:gdLst>
                <a:gd name="T0" fmla="*/ 0 w 6"/>
                <a:gd name="T1" fmla="*/ 0 h 4"/>
                <a:gd name="T2" fmla="*/ 6 w 6"/>
                <a:gd name="T3" fmla="*/ 4 h 4"/>
                <a:gd name="T4" fmla="*/ 2 w 6"/>
                <a:gd name="T5" fmla="*/ 2 h 4"/>
                <a:gd name="T6" fmla="*/ 0 w 6"/>
                <a:gd name="T7" fmla="*/ 0 h 4"/>
              </a:gdLst>
              <a:ahLst/>
              <a:cxnLst>
                <a:cxn ang="0">
                  <a:pos x="T0" y="T1"/>
                </a:cxn>
                <a:cxn ang="0">
                  <a:pos x="T2" y="T3"/>
                </a:cxn>
                <a:cxn ang="0">
                  <a:pos x="T4" y="T5"/>
                </a:cxn>
                <a:cxn ang="0">
                  <a:pos x="T6" y="T7"/>
                </a:cxn>
              </a:cxnLst>
              <a:rect l="0" t="0" r="r" b="b"/>
              <a:pathLst>
                <a:path w="6" h="4">
                  <a:moveTo>
                    <a:pt x="0" y="0"/>
                  </a:moveTo>
                  <a:lnTo>
                    <a:pt x="6" y="4"/>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4"/>
            <p:cNvSpPr>
              <a:spLocks/>
            </p:cNvSpPr>
            <p:nvPr/>
          </p:nvSpPr>
          <p:spPr bwMode="auto">
            <a:xfrm>
              <a:off x="9432926" y="1258888"/>
              <a:ext cx="3175" cy="3175"/>
            </a:xfrm>
            <a:custGeom>
              <a:avLst/>
              <a:gdLst>
                <a:gd name="T0" fmla="*/ 0 w 2"/>
                <a:gd name="T1" fmla="*/ 0 h 2"/>
                <a:gd name="T2" fmla="*/ 2 w 2"/>
                <a:gd name="T3" fmla="*/ 2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25"/>
            <p:cNvSpPr>
              <a:spLocks/>
            </p:cNvSpPr>
            <p:nvPr/>
          </p:nvSpPr>
          <p:spPr bwMode="auto">
            <a:xfrm>
              <a:off x="9413876" y="1249363"/>
              <a:ext cx="9525" cy="6350"/>
            </a:xfrm>
            <a:custGeom>
              <a:avLst/>
              <a:gdLst>
                <a:gd name="T0" fmla="*/ 0 w 6"/>
                <a:gd name="T1" fmla="*/ 0 h 4"/>
                <a:gd name="T2" fmla="*/ 4 w 6"/>
                <a:gd name="T3" fmla="*/ 2 h 4"/>
                <a:gd name="T4" fmla="*/ 6 w 6"/>
                <a:gd name="T5" fmla="*/ 4 h 4"/>
                <a:gd name="T6" fmla="*/ 6 w 6"/>
                <a:gd name="T7" fmla="*/ 4 h 4"/>
                <a:gd name="T8" fmla="*/ 6 w 6"/>
                <a:gd name="T9" fmla="*/ 4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4" y="2"/>
                  </a:lnTo>
                  <a:lnTo>
                    <a:pt x="6" y="4"/>
                  </a:lnTo>
                  <a:lnTo>
                    <a:pt x="6" y="4"/>
                  </a:lnTo>
                  <a:lnTo>
                    <a:pt x="6"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26"/>
            <p:cNvSpPr>
              <a:spLocks/>
            </p:cNvSpPr>
            <p:nvPr/>
          </p:nvSpPr>
          <p:spPr bwMode="auto">
            <a:xfrm>
              <a:off x="9220201" y="2476500"/>
              <a:ext cx="6350" cy="0"/>
            </a:xfrm>
            <a:custGeom>
              <a:avLst/>
              <a:gdLst>
                <a:gd name="T0" fmla="*/ 4 w 4"/>
                <a:gd name="T1" fmla="*/ 2 w 4"/>
                <a:gd name="T2" fmla="*/ 0 w 4"/>
                <a:gd name="T3" fmla="*/ 0 w 4"/>
                <a:gd name="T4" fmla="*/ 2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2" y="0"/>
                  </a:lnTo>
                  <a:lnTo>
                    <a:pt x="0" y="0"/>
                  </a:lnTo>
                  <a:lnTo>
                    <a:pt x="0" y="0"/>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Rectangle 127"/>
            <p:cNvSpPr>
              <a:spLocks noChangeArrowheads="1"/>
            </p:cNvSpPr>
            <p:nvPr/>
          </p:nvSpPr>
          <p:spPr bwMode="auto">
            <a:xfrm>
              <a:off x="8697913" y="1446213"/>
              <a:ext cx="15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28"/>
            <p:cNvSpPr>
              <a:spLocks noEditPoints="1"/>
            </p:cNvSpPr>
            <p:nvPr/>
          </p:nvSpPr>
          <p:spPr bwMode="auto">
            <a:xfrm>
              <a:off x="8394701" y="1165225"/>
              <a:ext cx="1252538" cy="1358900"/>
            </a:xfrm>
            <a:custGeom>
              <a:avLst/>
              <a:gdLst>
                <a:gd name="T0" fmla="*/ 467 w 789"/>
                <a:gd name="T1" fmla="*/ 818 h 856"/>
                <a:gd name="T2" fmla="*/ 24 w 789"/>
                <a:gd name="T3" fmla="*/ 421 h 856"/>
                <a:gd name="T4" fmla="*/ 494 w 789"/>
                <a:gd name="T5" fmla="*/ 10 h 856"/>
                <a:gd name="T6" fmla="*/ 630 w 789"/>
                <a:gd name="T7" fmla="*/ 51 h 856"/>
                <a:gd name="T8" fmla="*/ 662 w 789"/>
                <a:gd name="T9" fmla="*/ 63 h 856"/>
                <a:gd name="T10" fmla="*/ 681 w 789"/>
                <a:gd name="T11" fmla="*/ 84 h 856"/>
                <a:gd name="T12" fmla="*/ 638 w 789"/>
                <a:gd name="T13" fmla="*/ 67 h 856"/>
                <a:gd name="T14" fmla="*/ 573 w 789"/>
                <a:gd name="T15" fmla="*/ 35 h 856"/>
                <a:gd name="T16" fmla="*/ 514 w 789"/>
                <a:gd name="T17" fmla="*/ 39 h 856"/>
                <a:gd name="T18" fmla="*/ 427 w 789"/>
                <a:gd name="T19" fmla="*/ 41 h 856"/>
                <a:gd name="T20" fmla="*/ 396 w 789"/>
                <a:gd name="T21" fmla="*/ 37 h 856"/>
                <a:gd name="T22" fmla="*/ 347 w 789"/>
                <a:gd name="T23" fmla="*/ 67 h 856"/>
                <a:gd name="T24" fmla="*/ 319 w 789"/>
                <a:gd name="T25" fmla="*/ 80 h 856"/>
                <a:gd name="T26" fmla="*/ 296 w 789"/>
                <a:gd name="T27" fmla="*/ 73 h 856"/>
                <a:gd name="T28" fmla="*/ 235 w 789"/>
                <a:gd name="T29" fmla="*/ 136 h 856"/>
                <a:gd name="T30" fmla="*/ 209 w 789"/>
                <a:gd name="T31" fmla="*/ 139 h 856"/>
                <a:gd name="T32" fmla="*/ 179 w 789"/>
                <a:gd name="T33" fmla="*/ 179 h 856"/>
                <a:gd name="T34" fmla="*/ 130 w 789"/>
                <a:gd name="T35" fmla="*/ 267 h 856"/>
                <a:gd name="T36" fmla="*/ 107 w 789"/>
                <a:gd name="T37" fmla="*/ 316 h 856"/>
                <a:gd name="T38" fmla="*/ 95 w 789"/>
                <a:gd name="T39" fmla="*/ 403 h 856"/>
                <a:gd name="T40" fmla="*/ 103 w 789"/>
                <a:gd name="T41" fmla="*/ 448 h 856"/>
                <a:gd name="T42" fmla="*/ 118 w 789"/>
                <a:gd name="T43" fmla="*/ 497 h 856"/>
                <a:gd name="T44" fmla="*/ 136 w 789"/>
                <a:gd name="T45" fmla="*/ 541 h 856"/>
                <a:gd name="T46" fmla="*/ 130 w 789"/>
                <a:gd name="T47" fmla="*/ 590 h 856"/>
                <a:gd name="T48" fmla="*/ 170 w 789"/>
                <a:gd name="T49" fmla="*/ 641 h 856"/>
                <a:gd name="T50" fmla="*/ 191 w 789"/>
                <a:gd name="T51" fmla="*/ 684 h 856"/>
                <a:gd name="T52" fmla="*/ 229 w 789"/>
                <a:gd name="T53" fmla="*/ 696 h 856"/>
                <a:gd name="T54" fmla="*/ 282 w 789"/>
                <a:gd name="T55" fmla="*/ 749 h 856"/>
                <a:gd name="T56" fmla="*/ 394 w 789"/>
                <a:gd name="T57" fmla="*/ 800 h 856"/>
                <a:gd name="T58" fmla="*/ 437 w 789"/>
                <a:gd name="T59" fmla="*/ 810 h 856"/>
                <a:gd name="T60" fmla="*/ 475 w 789"/>
                <a:gd name="T61" fmla="*/ 814 h 856"/>
                <a:gd name="T62" fmla="*/ 518 w 789"/>
                <a:gd name="T63" fmla="*/ 814 h 856"/>
                <a:gd name="T64" fmla="*/ 522 w 789"/>
                <a:gd name="T65" fmla="*/ 818 h 856"/>
                <a:gd name="T66" fmla="*/ 532 w 789"/>
                <a:gd name="T67" fmla="*/ 822 h 856"/>
                <a:gd name="T68" fmla="*/ 595 w 789"/>
                <a:gd name="T69" fmla="*/ 810 h 856"/>
                <a:gd name="T70" fmla="*/ 638 w 789"/>
                <a:gd name="T71" fmla="*/ 798 h 856"/>
                <a:gd name="T72" fmla="*/ 695 w 789"/>
                <a:gd name="T73" fmla="*/ 763 h 856"/>
                <a:gd name="T74" fmla="*/ 717 w 789"/>
                <a:gd name="T75" fmla="*/ 761 h 856"/>
                <a:gd name="T76" fmla="*/ 591 w 789"/>
                <a:gd name="T77" fmla="*/ 828 h 856"/>
                <a:gd name="T78" fmla="*/ 542 w 789"/>
                <a:gd name="T79" fmla="*/ 846 h 856"/>
                <a:gd name="T80" fmla="*/ 429 w 789"/>
                <a:gd name="T81" fmla="*/ 854 h 856"/>
                <a:gd name="T82" fmla="*/ 345 w 789"/>
                <a:gd name="T83" fmla="*/ 836 h 856"/>
                <a:gd name="T84" fmla="*/ 231 w 789"/>
                <a:gd name="T85" fmla="*/ 791 h 856"/>
                <a:gd name="T86" fmla="*/ 187 w 789"/>
                <a:gd name="T87" fmla="*/ 777 h 856"/>
                <a:gd name="T88" fmla="*/ 162 w 789"/>
                <a:gd name="T89" fmla="*/ 741 h 856"/>
                <a:gd name="T90" fmla="*/ 116 w 789"/>
                <a:gd name="T91" fmla="*/ 686 h 856"/>
                <a:gd name="T92" fmla="*/ 67 w 789"/>
                <a:gd name="T93" fmla="*/ 606 h 856"/>
                <a:gd name="T94" fmla="*/ 38 w 789"/>
                <a:gd name="T95" fmla="*/ 549 h 856"/>
                <a:gd name="T96" fmla="*/ 36 w 789"/>
                <a:gd name="T97" fmla="*/ 501 h 856"/>
                <a:gd name="T98" fmla="*/ 22 w 789"/>
                <a:gd name="T99" fmla="*/ 444 h 856"/>
                <a:gd name="T100" fmla="*/ 20 w 789"/>
                <a:gd name="T101" fmla="*/ 411 h 856"/>
                <a:gd name="T102" fmla="*/ 28 w 789"/>
                <a:gd name="T103" fmla="*/ 385 h 856"/>
                <a:gd name="T104" fmla="*/ 22 w 789"/>
                <a:gd name="T105" fmla="*/ 315 h 856"/>
                <a:gd name="T106" fmla="*/ 34 w 789"/>
                <a:gd name="T107" fmla="*/ 293 h 856"/>
                <a:gd name="T108" fmla="*/ 83 w 789"/>
                <a:gd name="T109" fmla="*/ 224 h 856"/>
                <a:gd name="T110" fmla="*/ 103 w 789"/>
                <a:gd name="T111" fmla="*/ 202 h 856"/>
                <a:gd name="T112" fmla="*/ 128 w 789"/>
                <a:gd name="T113" fmla="*/ 155 h 856"/>
                <a:gd name="T114" fmla="*/ 154 w 789"/>
                <a:gd name="T115" fmla="*/ 134 h 856"/>
                <a:gd name="T116" fmla="*/ 170 w 789"/>
                <a:gd name="T117" fmla="*/ 114 h 856"/>
                <a:gd name="T118" fmla="*/ 191 w 789"/>
                <a:gd name="T119" fmla="*/ 106 h 856"/>
                <a:gd name="T120" fmla="*/ 225 w 789"/>
                <a:gd name="T121" fmla="*/ 67 h 856"/>
                <a:gd name="T122" fmla="*/ 315 w 789"/>
                <a:gd name="T123" fmla="*/ 3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9" h="856">
                  <a:moveTo>
                    <a:pt x="353" y="824"/>
                  </a:moveTo>
                  <a:lnTo>
                    <a:pt x="355" y="826"/>
                  </a:lnTo>
                  <a:lnTo>
                    <a:pt x="355" y="826"/>
                  </a:lnTo>
                  <a:lnTo>
                    <a:pt x="353" y="828"/>
                  </a:lnTo>
                  <a:lnTo>
                    <a:pt x="357" y="828"/>
                  </a:lnTo>
                  <a:lnTo>
                    <a:pt x="359" y="828"/>
                  </a:lnTo>
                  <a:lnTo>
                    <a:pt x="360" y="830"/>
                  </a:lnTo>
                  <a:lnTo>
                    <a:pt x="360" y="832"/>
                  </a:lnTo>
                  <a:lnTo>
                    <a:pt x="362" y="834"/>
                  </a:lnTo>
                  <a:lnTo>
                    <a:pt x="366" y="834"/>
                  </a:lnTo>
                  <a:lnTo>
                    <a:pt x="366" y="832"/>
                  </a:lnTo>
                  <a:lnTo>
                    <a:pt x="366" y="832"/>
                  </a:lnTo>
                  <a:lnTo>
                    <a:pt x="364" y="830"/>
                  </a:lnTo>
                  <a:lnTo>
                    <a:pt x="362" y="828"/>
                  </a:lnTo>
                  <a:lnTo>
                    <a:pt x="360" y="826"/>
                  </a:lnTo>
                  <a:lnTo>
                    <a:pt x="357" y="824"/>
                  </a:lnTo>
                  <a:lnTo>
                    <a:pt x="353" y="824"/>
                  </a:lnTo>
                  <a:close/>
                  <a:moveTo>
                    <a:pt x="465" y="818"/>
                  </a:moveTo>
                  <a:lnTo>
                    <a:pt x="461" y="820"/>
                  </a:lnTo>
                  <a:lnTo>
                    <a:pt x="457" y="822"/>
                  </a:lnTo>
                  <a:lnTo>
                    <a:pt x="459" y="826"/>
                  </a:lnTo>
                  <a:lnTo>
                    <a:pt x="465" y="826"/>
                  </a:lnTo>
                  <a:lnTo>
                    <a:pt x="465" y="824"/>
                  </a:lnTo>
                  <a:lnTo>
                    <a:pt x="469" y="822"/>
                  </a:lnTo>
                  <a:lnTo>
                    <a:pt x="469" y="820"/>
                  </a:lnTo>
                  <a:lnTo>
                    <a:pt x="469" y="820"/>
                  </a:lnTo>
                  <a:lnTo>
                    <a:pt x="467" y="818"/>
                  </a:lnTo>
                  <a:lnTo>
                    <a:pt x="465" y="818"/>
                  </a:lnTo>
                  <a:close/>
                  <a:moveTo>
                    <a:pt x="398" y="810"/>
                  </a:moveTo>
                  <a:lnTo>
                    <a:pt x="394" y="812"/>
                  </a:lnTo>
                  <a:lnTo>
                    <a:pt x="396" y="812"/>
                  </a:lnTo>
                  <a:lnTo>
                    <a:pt x="396" y="816"/>
                  </a:lnTo>
                  <a:lnTo>
                    <a:pt x="400" y="816"/>
                  </a:lnTo>
                  <a:lnTo>
                    <a:pt x="404" y="814"/>
                  </a:lnTo>
                  <a:lnTo>
                    <a:pt x="406" y="814"/>
                  </a:lnTo>
                  <a:lnTo>
                    <a:pt x="406" y="814"/>
                  </a:lnTo>
                  <a:lnTo>
                    <a:pt x="402" y="810"/>
                  </a:lnTo>
                  <a:lnTo>
                    <a:pt x="398" y="810"/>
                  </a:lnTo>
                  <a:close/>
                  <a:moveTo>
                    <a:pt x="116" y="556"/>
                  </a:moveTo>
                  <a:lnTo>
                    <a:pt x="116" y="560"/>
                  </a:lnTo>
                  <a:lnTo>
                    <a:pt x="122" y="558"/>
                  </a:lnTo>
                  <a:lnTo>
                    <a:pt x="118" y="558"/>
                  </a:lnTo>
                  <a:lnTo>
                    <a:pt x="116" y="556"/>
                  </a:lnTo>
                  <a:close/>
                  <a:moveTo>
                    <a:pt x="24" y="421"/>
                  </a:moveTo>
                  <a:lnTo>
                    <a:pt x="22" y="423"/>
                  </a:lnTo>
                  <a:lnTo>
                    <a:pt x="22" y="425"/>
                  </a:lnTo>
                  <a:lnTo>
                    <a:pt x="24" y="427"/>
                  </a:lnTo>
                  <a:lnTo>
                    <a:pt x="24" y="429"/>
                  </a:lnTo>
                  <a:lnTo>
                    <a:pt x="26" y="429"/>
                  </a:lnTo>
                  <a:lnTo>
                    <a:pt x="28" y="427"/>
                  </a:lnTo>
                  <a:lnTo>
                    <a:pt x="30" y="427"/>
                  </a:lnTo>
                  <a:lnTo>
                    <a:pt x="30" y="425"/>
                  </a:lnTo>
                  <a:lnTo>
                    <a:pt x="28" y="423"/>
                  </a:lnTo>
                  <a:lnTo>
                    <a:pt x="24" y="421"/>
                  </a:lnTo>
                  <a:close/>
                  <a:moveTo>
                    <a:pt x="93" y="411"/>
                  </a:moveTo>
                  <a:lnTo>
                    <a:pt x="89" y="411"/>
                  </a:lnTo>
                  <a:lnTo>
                    <a:pt x="91" y="413"/>
                  </a:lnTo>
                  <a:lnTo>
                    <a:pt x="95" y="413"/>
                  </a:lnTo>
                  <a:lnTo>
                    <a:pt x="99" y="413"/>
                  </a:lnTo>
                  <a:lnTo>
                    <a:pt x="95" y="411"/>
                  </a:lnTo>
                  <a:lnTo>
                    <a:pt x="93" y="411"/>
                  </a:lnTo>
                  <a:close/>
                  <a:moveTo>
                    <a:pt x="107" y="283"/>
                  </a:moveTo>
                  <a:lnTo>
                    <a:pt x="109" y="287"/>
                  </a:lnTo>
                  <a:lnTo>
                    <a:pt x="111" y="291"/>
                  </a:lnTo>
                  <a:lnTo>
                    <a:pt x="111" y="287"/>
                  </a:lnTo>
                  <a:lnTo>
                    <a:pt x="114" y="285"/>
                  </a:lnTo>
                  <a:lnTo>
                    <a:pt x="107" y="283"/>
                  </a:lnTo>
                  <a:close/>
                  <a:moveTo>
                    <a:pt x="423" y="0"/>
                  </a:moveTo>
                  <a:lnTo>
                    <a:pt x="431" y="0"/>
                  </a:lnTo>
                  <a:lnTo>
                    <a:pt x="437" y="2"/>
                  </a:lnTo>
                  <a:lnTo>
                    <a:pt x="443" y="4"/>
                  </a:lnTo>
                  <a:lnTo>
                    <a:pt x="445" y="4"/>
                  </a:lnTo>
                  <a:lnTo>
                    <a:pt x="451" y="4"/>
                  </a:lnTo>
                  <a:lnTo>
                    <a:pt x="457" y="4"/>
                  </a:lnTo>
                  <a:lnTo>
                    <a:pt x="463" y="4"/>
                  </a:lnTo>
                  <a:lnTo>
                    <a:pt x="469" y="6"/>
                  </a:lnTo>
                  <a:lnTo>
                    <a:pt x="473" y="6"/>
                  </a:lnTo>
                  <a:lnTo>
                    <a:pt x="475" y="8"/>
                  </a:lnTo>
                  <a:lnTo>
                    <a:pt x="482" y="10"/>
                  </a:lnTo>
                  <a:lnTo>
                    <a:pt x="488" y="10"/>
                  </a:lnTo>
                  <a:lnTo>
                    <a:pt x="494" y="10"/>
                  </a:lnTo>
                  <a:lnTo>
                    <a:pt x="500" y="10"/>
                  </a:lnTo>
                  <a:lnTo>
                    <a:pt x="532" y="17"/>
                  </a:lnTo>
                  <a:lnTo>
                    <a:pt x="542" y="19"/>
                  </a:lnTo>
                  <a:lnTo>
                    <a:pt x="553" y="19"/>
                  </a:lnTo>
                  <a:lnTo>
                    <a:pt x="563" y="23"/>
                  </a:lnTo>
                  <a:lnTo>
                    <a:pt x="563" y="23"/>
                  </a:lnTo>
                  <a:lnTo>
                    <a:pt x="583" y="27"/>
                  </a:lnTo>
                  <a:lnTo>
                    <a:pt x="581" y="27"/>
                  </a:lnTo>
                  <a:lnTo>
                    <a:pt x="581" y="29"/>
                  </a:lnTo>
                  <a:lnTo>
                    <a:pt x="585" y="29"/>
                  </a:lnTo>
                  <a:lnTo>
                    <a:pt x="589" y="29"/>
                  </a:lnTo>
                  <a:lnTo>
                    <a:pt x="593" y="29"/>
                  </a:lnTo>
                  <a:lnTo>
                    <a:pt x="597" y="31"/>
                  </a:lnTo>
                  <a:lnTo>
                    <a:pt x="603" y="35"/>
                  </a:lnTo>
                  <a:lnTo>
                    <a:pt x="608" y="37"/>
                  </a:lnTo>
                  <a:lnTo>
                    <a:pt x="614" y="41"/>
                  </a:lnTo>
                  <a:lnTo>
                    <a:pt x="626" y="45"/>
                  </a:lnTo>
                  <a:lnTo>
                    <a:pt x="622" y="45"/>
                  </a:lnTo>
                  <a:lnTo>
                    <a:pt x="620" y="45"/>
                  </a:lnTo>
                  <a:lnTo>
                    <a:pt x="620" y="45"/>
                  </a:lnTo>
                  <a:lnTo>
                    <a:pt x="620" y="45"/>
                  </a:lnTo>
                  <a:lnTo>
                    <a:pt x="622" y="47"/>
                  </a:lnTo>
                  <a:lnTo>
                    <a:pt x="624" y="49"/>
                  </a:lnTo>
                  <a:lnTo>
                    <a:pt x="624" y="49"/>
                  </a:lnTo>
                  <a:lnTo>
                    <a:pt x="626" y="51"/>
                  </a:lnTo>
                  <a:lnTo>
                    <a:pt x="626" y="51"/>
                  </a:lnTo>
                  <a:lnTo>
                    <a:pt x="630" y="51"/>
                  </a:lnTo>
                  <a:lnTo>
                    <a:pt x="632" y="53"/>
                  </a:lnTo>
                  <a:lnTo>
                    <a:pt x="634" y="53"/>
                  </a:lnTo>
                  <a:lnTo>
                    <a:pt x="634" y="53"/>
                  </a:lnTo>
                  <a:lnTo>
                    <a:pt x="634" y="53"/>
                  </a:lnTo>
                  <a:lnTo>
                    <a:pt x="632" y="53"/>
                  </a:lnTo>
                  <a:lnTo>
                    <a:pt x="632" y="53"/>
                  </a:lnTo>
                  <a:lnTo>
                    <a:pt x="632" y="53"/>
                  </a:lnTo>
                  <a:lnTo>
                    <a:pt x="634" y="55"/>
                  </a:lnTo>
                  <a:lnTo>
                    <a:pt x="638" y="57"/>
                  </a:lnTo>
                  <a:lnTo>
                    <a:pt x="642" y="59"/>
                  </a:lnTo>
                  <a:lnTo>
                    <a:pt x="648" y="61"/>
                  </a:lnTo>
                  <a:lnTo>
                    <a:pt x="654" y="63"/>
                  </a:lnTo>
                  <a:lnTo>
                    <a:pt x="658" y="65"/>
                  </a:lnTo>
                  <a:lnTo>
                    <a:pt x="656" y="63"/>
                  </a:lnTo>
                  <a:lnTo>
                    <a:pt x="654" y="61"/>
                  </a:lnTo>
                  <a:lnTo>
                    <a:pt x="654" y="61"/>
                  </a:lnTo>
                  <a:lnTo>
                    <a:pt x="654" y="61"/>
                  </a:lnTo>
                  <a:lnTo>
                    <a:pt x="654" y="61"/>
                  </a:lnTo>
                  <a:lnTo>
                    <a:pt x="654" y="61"/>
                  </a:lnTo>
                  <a:lnTo>
                    <a:pt x="656" y="61"/>
                  </a:lnTo>
                  <a:lnTo>
                    <a:pt x="656" y="61"/>
                  </a:lnTo>
                  <a:lnTo>
                    <a:pt x="660" y="63"/>
                  </a:lnTo>
                  <a:lnTo>
                    <a:pt x="662" y="65"/>
                  </a:lnTo>
                  <a:lnTo>
                    <a:pt x="662" y="65"/>
                  </a:lnTo>
                  <a:lnTo>
                    <a:pt x="662" y="65"/>
                  </a:lnTo>
                  <a:lnTo>
                    <a:pt x="662" y="63"/>
                  </a:lnTo>
                  <a:lnTo>
                    <a:pt x="662" y="63"/>
                  </a:lnTo>
                  <a:lnTo>
                    <a:pt x="667" y="69"/>
                  </a:lnTo>
                  <a:lnTo>
                    <a:pt x="673" y="73"/>
                  </a:lnTo>
                  <a:lnTo>
                    <a:pt x="677" y="76"/>
                  </a:lnTo>
                  <a:lnTo>
                    <a:pt x="683" y="80"/>
                  </a:lnTo>
                  <a:lnTo>
                    <a:pt x="681" y="78"/>
                  </a:lnTo>
                  <a:lnTo>
                    <a:pt x="681" y="78"/>
                  </a:lnTo>
                  <a:lnTo>
                    <a:pt x="683" y="78"/>
                  </a:lnTo>
                  <a:lnTo>
                    <a:pt x="685" y="80"/>
                  </a:lnTo>
                  <a:lnTo>
                    <a:pt x="687" y="82"/>
                  </a:lnTo>
                  <a:lnTo>
                    <a:pt x="691" y="84"/>
                  </a:lnTo>
                  <a:lnTo>
                    <a:pt x="695" y="86"/>
                  </a:lnTo>
                  <a:lnTo>
                    <a:pt x="697" y="88"/>
                  </a:lnTo>
                  <a:lnTo>
                    <a:pt x="699" y="90"/>
                  </a:lnTo>
                  <a:lnTo>
                    <a:pt x="701" y="90"/>
                  </a:lnTo>
                  <a:lnTo>
                    <a:pt x="699" y="88"/>
                  </a:lnTo>
                  <a:lnTo>
                    <a:pt x="701" y="90"/>
                  </a:lnTo>
                  <a:lnTo>
                    <a:pt x="703" y="92"/>
                  </a:lnTo>
                  <a:lnTo>
                    <a:pt x="705" y="94"/>
                  </a:lnTo>
                  <a:lnTo>
                    <a:pt x="705" y="94"/>
                  </a:lnTo>
                  <a:lnTo>
                    <a:pt x="707" y="96"/>
                  </a:lnTo>
                  <a:lnTo>
                    <a:pt x="707" y="96"/>
                  </a:lnTo>
                  <a:lnTo>
                    <a:pt x="701" y="92"/>
                  </a:lnTo>
                  <a:lnTo>
                    <a:pt x="693" y="86"/>
                  </a:lnTo>
                  <a:lnTo>
                    <a:pt x="685" y="84"/>
                  </a:lnTo>
                  <a:lnTo>
                    <a:pt x="679" y="80"/>
                  </a:lnTo>
                  <a:lnTo>
                    <a:pt x="685" y="86"/>
                  </a:lnTo>
                  <a:lnTo>
                    <a:pt x="681" y="84"/>
                  </a:lnTo>
                  <a:lnTo>
                    <a:pt x="675" y="82"/>
                  </a:lnTo>
                  <a:lnTo>
                    <a:pt x="671" y="78"/>
                  </a:lnTo>
                  <a:lnTo>
                    <a:pt x="667" y="75"/>
                  </a:lnTo>
                  <a:lnTo>
                    <a:pt x="664" y="73"/>
                  </a:lnTo>
                  <a:lnTo>
                    <a:pt x="666" y="75"/>
                  </a:lnTo>
                  <a:lnTo>
                    <a:pt x="667" y="76"/>
                  </a:lnTo>
                  <a:lnTo>
                    <a:pt x="671" y="76"/>
                  </a:lnTo>
                  <a:lnTo>
                    <a:pt x="673" y="78"/>
                  </a:lnTo>
                  <a:lnTo>
                    <a:pt x="673" y="80"/>
                  </a:lnTo>
                  <a:lnTo>
                    <a:pt x="673" y="76"/>
                  </a:lnTo>
                  <a:lnTo>
                    <a:pt x="664" y="71"/>
                  </a:lnTo>
                  <a:lnTo>
                    <a:pt x="656" y="67"/>
                  </a:lnTo>
                  <a:lnTo>
                    <a:pt x="650" y="65"/>
                  </a:lnTo>
                  <a:lnTo>
                    <a:pt x="642" y="63"/>
                  </a:lnTo>
                  <a:lnTo>
                    <a:pt x="644" y="65"/>
                  </a:lnTo>
                  <a:lnTo>
                    <a:pt x="644" y="65"/>
                  </a:lnTo>
                  <a:lnTo>
                    <a:pt x="642" y="65"/>
                  </a:lnTo>
                  <a:lnTo>
                    <a:pt x="640" y="63"/>
                  </a:lnTo>
                  <a:lnTo>
                    <a:pt x="638" y="63"/>
                  </a:lnTo>
                  <a:lnTo>
                    <a:pt x="636" y="63"/>
                  </a:lnTo>
                  <a:lnTo>
                    <a:pt x="636" y="63"/>
                  </a:lnTo>
                  <a:lnTo>
                    <a:pt x="636" y="65"/>
                  </a:lnTo>
                  <a:lnTo>
                    <a:pt x="644" y="67"/>
                  </a:lnTo>
                  <a:lnTo>
                    <a:pt x="644" y="67"/>
                  </a:lnTo>
                  <a:lnTo>
                    <a:pt x="642" y="67"/>
                  </a:lnTo>
                  <a:lnTo>
                    <a:pt x="640" y="67"/>
                  </a:lnTo>
                  <a:lnTo>
                    <a:pt x="638" y="67"/>
                  </a:lnTo>
                  <a:lnTo>
                    <a:pt x="636" y="67"/>
                  </a:lnTo>
                  <a:lnTo>
                    <a:pt x="618" y="57"/>
                  </a:lnTo>
                  <a:lnTo>
                    <a:pt x="599" y="51"/>
                  </a:lnTo>
                  <a:lnTo>
                    <a:pt x="581" y="45"/>
                  </a:lnTo>
                  <a:lnTo>
                    <a:pt x="569" y="39"/>
                  </a:lnTo>
                  <a:lnTo>
                    <a:pt x="575" y="41"/>
                  </a:lnTo>
                  <a:lnTo>
                    <a:pt x="581" y="43"/>
                  </a:lnTo>
                  <a:lnTo>
                    <a:pt x="587" y="43"/>
                  </a:lnTo>
                  <a:lnTo>
                    <a:pt x="577" y="39"/>
                  </a:lnTo>
                  <a:lnTo>
                    <a:pt x="583" y="41"/>
                  </a:lnTo>
                  <a:lnTo>
                    <a:pt x="589" y="43"/>
                  </a:lnTo>
                  <a:lnTo>
                    <a:pt x="595" y="47"/>
                  </a:lnTo>
                  <a:lnTo>
                    <a:pt x="603" y="49"/>
                  </a:lnTo>
                  <a:lnTo>
                    <a:pt x="603" y="49"/>
                  </a:lnTo>
                  <a:lnTo>
                    <a:pt x="603" y="47"/>
                  </a:lnTo>
                  <a:lnTo>
                    <a:pt x="604" y="47"/>
                  </a:lnTo>
                  <a:lnTo>
                    <a:pt x="604" y="47"/>
                  </a:lnTo>
                  <a:lnTo>
                    <a:pt x="606" y="45"/>
                  </a:lnTo>
                  <a:lnTo>
                    <a:pt x="604" y="43"/>
                  </a:lnTo>
                  <a:lnTo>
                    <a:pt x="603" y="41"/>
                  </a:lnTo>
                  <a:lnTo>
                    <a:pt x="597" y="37"/>
                  </a:lnTo>
                  <a:lnTo>
                    <a:pt x="593" y="35"/>
                  </a:lnTo>
                  <a:lnTo>
                    <a:pt x="589" y="35"/>
                  </a:lnTo>
                  <a:lnTo>
                    <a:pt x="585" y="35"/>
                  </a:lnTo>
                  <a:lnTo>
                    <a:pt x="581" y="35"/>
                  </a:lnTo>
                  <a:lnTo>
                    <a:pt x="577" y="35"/>
                  </a:lnTo>
                  <a:lnTo>
                    <a:pt x="573" y="35"/>
                  </a:lnTo>
                  <a:lnTo>
                    <a:pt x="567" y="35"/>
                  </a:lnTo>
                  <a:lnTo>
                    <a:pt x="561" y="33"/>
                  </a:lnTo>
                  <a:lnTo>
                    <a:pt x="555" y="31"/>
                  </a:lnTo>
                  <a:lnTo>
                    <a:pt x="553" y="31"/>
                  </a:lnTo>
                  <a:lnTo>
                    <a:pt x="553" y="31"/>
                  </a:lnTo>
                  <a:lnTo>
                    <a:pt x="555" y="31"/>
                  </a:lnTo>
                  <a:lnTo>
                    <a:pt x="555" y="29"/>
                  </a:lnTo>
                  <a:lnTo>
                    <a:pt x="553" y="29"/>
                  </a:lnTo>
                  <a:lnTo>
                    <a:pt x="551" y="27"/>
                  </a:lnTo>
                  <a:lnTo>
                    <a:pt x="545" y="27"/>
                  </a:lnTo>
                  <a:lnTo>
                    <a:pt x="528" y="27"/>
                  </a:lnTo>
                  <a:lnTo>
                    <a:pt x="516" y="31"/>
                  </a:lnTo>
                  <a:lnTo>
                    <a:pt x="510" y="35"/>
                  </a:lnTo>
                  <a:lnTo>
                    <a:pt x="516" y="35"/>
                  </a:lnTo>
                  <a:lnTo>
                    <a:pt x="520" y="35"/>
                  </a:lnTo>
                  <a:lnTo>
                    <a:pt x="526" y="35"/>
                  </a:lnTo>
                  <a:lnTo>
                    <a:pt x="532" y="35"/>
                  </a:lnTo>
                  <a:lnTo>
                    <a:pt x="536" y="37"/>
                  </a:lnTo>
                  <a:lnTo>
                    <a:pt x="538" y="39"/>
                  </a:lnTo>
                  <a:lnTo>
                    <a:pt x="532" y="39"/>
                  </a:lnTo>
                  <a:lnTo>
                    <a:pt x="526" y="39"/>
                  </a:lnTo>
                  <a:lnTo>
                    <a:pt x="520" y="39"/>
                  </a:lnTo>
                  <a:lnTo>
                    <a:pt x="516" y="39"/>
                  </a:lnTo>
                  <a:lnTo>
                    <a:pt x="514" y="41"/>
                  </a:lnTo>
                  <a:lnTo>
                    <a:pt x="512" y="39"/>
                  </a:lnTo>
                  <a:lnTo>
                    <a:pt x="512" y="39"/>
                  </a:lnTo>
                  <a:lnTo>
                    <a:pt x="514" y="39"/>
                  </a:lnTo>
                  <a:lnTo>
                    <a:pt x="516" y="39"/>
                  </a:lnTo>
                  <a:lnTo>
                    <a:pt x="518" y="39"/>
                  </a:lnTo>
                  <a:lnTo>
                    <a:pt x="520" y="39"/>
                  </a:lnTo>
                  <a:lnTo>
                    <a:pt x="522" y="39"/>
                  </a:lnTo>
                  <a:lnTo>
                    <a:pt x="522" y="37"/>
                  </a:lnTo>
                  <a:lnTo>
                    <a:pt x="520" y="37"/>
                  </a:lnTo>
                  <a:lnTo>
                    <a:pt x="514" y="35"/>
                  </a:lnTo>
                  <a:lnTo>
                    <a:pt x="510" y="37"/>
                  </a:lnTo>
                  <a:lnTo>
                    <a:pt x="508" y="37"/>
                  </a:lnTo>
                  <a:lnTo>
                    <a:pt x="510" y="37"/>
                  </a:lnTo>
                  <a:lnTo>
                    <a:pt x="508" y="35"/>
                  </a:lnTo>
                  <a:lnTo>
                    <a:pt x="506" y="35"/>
                  </a:lnTo>
                  <a:lnTo>
                    <a:pt x="504" y="33"/>
                  </a:lnTo>
                  <a:lnTo>
                    <a:pt x="502" y="33"/>
                  </a:lnTo>
                  <a:lnTo>
                    <a:pt x="490" y="31"/>
                  </a:lnTo>
                  <a:lnTo>
                    <a:pt x="479" y="29"/>
                  </a:lnTo>
                  <a:lnTo>
                    <a:pt x="467" y="29"/>
                  </a:lnTo>
                  <a:lnTo>
                    <a:pt x="461" y="29"/>
                  </a:lnTo>
                  <a:lnTo>
                    <a:pt x="453" y="29"/>
                  </a:lnTo>
                  <a:lnTo>
                    <a:pt x="453" y="27"/>
                  </a:lnTo>
                  <a:lnTo>
                    <a:pt x="451" y="27"/>
                  </a:lnTo>
                  <a:lnTo>
                    <a:pt x="439" y="29"/>
                  </a:lnTo>
                  <a:lnTo>
                    <a:pt x="435" y="33"/>
                  </a:lnTo>
                  <a:lnTo>
                    <a:pt x="433" y="35"/>
                  </a:lnTo>
                  <a:lnTo>
                    <a:pt x="431" y="39"/>
                  </a:lnTo>
                  <a:lnTo>
                    <a:pt x="433" y="41"/>
                  </a:lnTo>
                  <a:lnTo>
                    <a:pt x="427" y="41"/>
                  </a:lnTo>
                  <a:lnTo>
                    <a:pt x="423" y="41"/>
                  </a:lnTo>
                  <a:lnTo>
                    <a:pt x="420" y="41"/>
                  </a:lnTo>
                  <a:lnTo>
                    <a:pt x="416" y="41"/>
                  </a:lnTo>
                  <a:lnTo>
                    <a:pt x="412" y="43"/>
                  </a:lnTo>
                  <a:lnTo>
                    <a:pt x="416" y="43"/>
                  </a:lnTo>
                  <a:lnTo>
                    <a:pt x="418" y="45"/>
                  </a:lnTo>
                  <a:lnTo>
                    <a:pt x="418" y="45"/>
                  </a:lnTo>
                  <a:lnTo>
                    <a:pt x="416" y="45"/>
                  </a:lnTo>
                  <a:lnTo>
                    <a:pt x="414" y="45"/>
                  </a:lnTo>
                  <a:lnTo>
                    <a:pt x="412" y="45"/>
                  </a:lnTo>
                  <a:lnTo>
                    <a:pt x="410" y="47"/>
                  </a:lnTo>
                  <a:lnTo>
                    <a:pt x="408" y="49"/>
                  </a:lnTo>
                  <a:lnTo>
                    <a:pt x="404" y="49"/>
                  </a:lnTo>
                  <a:lnTo>
                    <a:pt x="404" y="49"/>
                  </a:lnTo>
                  <a:lnTo>
                    <a:pt x="402" y="49"/>
                  </a:lnTo>
                  <a:lnTo>
                    <a:pt x="402" y="47"/>
                  </a:lnTo>
                  <a:lnTo>
                    <a:pt x="402" y="47"/>
                  </a:lnTo>
                  <a:lnTo>
                    <a:pt x="400" y="45"/>
                  </a:lnTo>
                  <a:lnTo>
                    <a:pt x="398" y="47"/>
                  </a:lnTo>
                  <a:lnTo>
                    <a:pt x="396" y="49"/>
                  </a:lnTo>
                  <a:lnTo>
                    <a:pt x="396" y="51"/>
                  </a:lnTo>
                  <a:lnTo>
                    <a:pt x="394" y="49"/>
                  </a:lnTo>
                  <a:lnTo>
                    <a:pt x="394" y="47"/>
                  </a:lnTo>
                  <a:lnTo>
                    <a:pt x="396" y="43"/>
                  </a:lnTo>
                  <a:lnTo>
                    <a:pt x="396" y="41"/>
                  </a:lnTo>
                  <a:lnTo>
                    <a:pt x="398" y="37"/>
                  </a:lnTo>
                  <a:lnTo>
                    <a:pt x="396" y="37"/>
                  </a:lnTo>
                  <a:lnTo>
                    <a:pt x="394" y="39"/>
                  </a:lnTo>
                  <a:lnTo>
                    <a:pt x="394" y="41"/>
                  </a:lnTo>
                  <a:lnTo>
                    <a:pt x="392" y="43"/>
                  </a:lnTo>
                  <a:lnTo>
                    <a:pt x="382" y="39"/>
                  </a:lnTo>
                  <a:lnTo>
                    <a:pt x="382" y="39"/>
                  </a:lnTo>
                  <a:lnTo>
                    <a:pt x="380" y="41"/>
                  </a:lnTo>
                  <a:lnTo>
                    <a:pt x="380" y="43"/>
                  </a:lnTo>
                  <a:lnTo>
                    <a:pt x="382" y="43"/>
                  </a:lnTo>
                  <a:lnTo>
                    <a:pt x="382" y="45"/>
                  </a:lnTo>
                  <a:lnTo>
                    <a:pt x="370" y="47"/>
                  </a:lnTo>
                  <a:lnTo>
                    <a:pt x="372" y="53"/>
                  </a:lnTo>
                  <a:lnTo>
                    <a:pt x="376" y="59"/>
                  </a:lnTo>
                  <a:lnTo>
                    <a:pt x="378" y="63"/>
                  </a:lnTo>
                  <a:lnTo>
                    <a:pt x="378" y="65"/>
                  </a:lnTo>
                  <a:lnTo>
                    <a:pt x="376" y="65"/>
                  </a:lnTo>
                  <a:lnTo>
                    <a:pt x="374" y="63"/>
                  </a:lnTo>
                  <a:lnTo>
                    <a:pt x="370" y="63"/>
                  </a:lnTo>
                  <a:lnTo>
                    <a:pt x="368" y="61"/>
                  </a:lnTo>
                  <a:lnTo>
                    <a:pt x="366" y="61"/>
                  </a:lnTo>
                  <a:lnTo>
                    <a:pt x="360" y="61"/>
                  </a:lnTo>
                  <a:lnTo>
                    <a:pt x="357" y="63"/>
                  </a:lnTo>
                  <a:lnTo>
                    <a:pt x="353" y="65"/>
                  </a:lnTo>
                  <a:lnTo>
                    <a:pt x="351" y="67"/>
                  </a:lnTo>
                  <a:lnTo>
                    <a:pt x="347" y="71"/>
                  </a:lnTo>
                  <a:lnTo>
                    <a:pt x="345" y="73"/>
                  </a:lnTo>
                  <a:lnTo>
                    <a:pt x="341" y="75"/>
                  </a:lnTo>
                  <a:lnTo>
                    <a:pt x="347" y="67"/>
                  </a:lnTo>
                  <a:lnTo>
                    <a:pt x="345" y="67"/>
                  </a:lnTo>
                  <a:lnTo>
                    <a:pt x="341" y="69"/>
                  </a:lnTo>
                  <a:lnTo>
                    <a:pt x="337" y="71"/>
                  </a:lnTo>
                  <a:lnTo>
                    <a:pt x="335" y="73"/>
                  </a:lnTo>
                  <a:lnTo>
                    <a:pt x="331" y="75"/>
                  </a:lnTo>
                  <a:lnTo>
                    <a:pt x="329" y="76"/>
                  </a:lnTo>
                  <a:lnTo>
                    <a:pt x="329" y="75"/>
                  </a:lnTo>
                  <a:lnTo>
                    <a:pt x="329" y="71"/>
                  </a:lnTo>
                  <a:lnTo>
                    <a:pt x="329" y="67"/>
                  </a:lnTo>
                  <a:lnTo>
                    <a:pt x="329" y="63"/>
                  </a:lnTo>
                  <a:lnTo>
                    <a:pt x="327" y="61"/>
                  </a:lnTo>
                  <a:lnTo>
                    <a:pt x="325" y="63"/>
                  </a:lnTo>
                  <a:lnTo>
                    <a:pt x="323" y="65"/>
                  </a:lnTo>
                  <a:lnTo>
                    <a:pt x="321" y="67"/>
                  </a:lnTo>
                  <a:lnTo>
                    <a:pt x="323" y="69"/>
                  </a:lnTo>
                  <a:lnTo>
                    <a:pt x="319" y="67"/>
                  </a:lnTo>
                  <a:lnTo>
                    <a:pt x="315" y="67"/>
                  </a:lnTo>
                  <a:lnTo>
                    <a:pt x="309" y="73"/>
                  </a:lnTo>
                  <a:lnTo>
                    <a:pt x="305" y="78"/>
                  </a:lnTo>
                  <a:lnTo>
                    <a:pt x="303" y="84"/>
                  </a:lnTo>
                  <a:lnTo>
                    <a:pt x="303" y="90"/>
                  </a:lnTo>
                  <a:lnTo>
                    <a:pt x="305" y="94"/>
                  </a:lnTo>
                  <a:lnTo>
                    <a:pt x="305" y="92"/>
                  </a:lnTo>
                  <a:lnTo>
                    <a:pt x="307" y="90"/>
                  </a:lnTo>
                  <a:lnTo>
                    <a:pt x="311" y="88"/>
                  </a:lnTo>
                  <a:lnTo>
                    <a:pt x="315" y="84"/>
                  </a:lnTo>
                  <a:lnTo>
                    <a:pt x="319" y="80"/>
                  </a:lnTo>
                  <a:lnTo>
                    <a:pt x="321" y="76"/>
                  </a:lnTo>
                  <a:lnTo>
                    <a:pt x="325" y="75"/>
                  </a:lnTo>
                  <a:lnTo>
                    <a:pt x="325" y="75"/>
                  </a:lnTo>
                  <a:lnTo>
                    <a:pt x="325" y="76"/>
                  </a:lnTo>
                  <a:lnTo>
                    <a:pt x="325" y="78"/>
                  </a:lnTo>
                  <a:lnTo>
                    <a:pt x="323" y="82"/>
                  </a:lnTo>
                  <a:lnTo>
                    <a:pt x="319" y="84"/>
                  </a:lnTo>
                  <a:lnTo>
                    <a:pt x="317" y="86"/>
                  </a:lnTo>
                  <a:lnTo>
                    <a:pt x="315" y="90"/>
                  </a:lnTo>
                  <a:lnTo>
                    <a:pt x="315" y="92"/>
                  </a:lnTo>
                  <a:lnTo>
                    <a:pt x="315" y="96"/>
                  </a:lnTo>
                  <a:lnTo>
                    <a:pt x="294" y="104"/>
                  </a:lnTo>
                  <a:lnTo>
                    <a:pt x="294" y="104"/>
                  </a:lnTo>
                  <a:lnTo>
                    <a:pt x="296" y="102"/>
                  </a:lnTo>
                  <a:lnTo>
                    <a:pt x="298" y="100"/>
                  </a:lnTo>
                  <a:lnTo>
                    <a:pt x="299" y="98"/>
                  </a:lnTo>
                  <a:lnTo>
                    <a:pt x="299" y="96"/>
                  </a:lnTo>
                  <a:lnTo>
                    <a:pt x="298" y="96"/>
                  </a:lnTo>
                  <a:lnTo>
                    <a:pt x="294" y="98"/>
                  </a:lnTo>
                  <a:lnTo>
                    <a:pt x="292" y="98"/>
                  </a:lnTo>
                  <a:lnTo>
                    <a:pt x="292" y="98"/>
                  </a:lnTo>
                  <a:lnTo>
                    <a:pt x="290" y="98"/>
                  </a:lnTo>
                  <a:lnTo>
                    <a:pt x="288" y="98"/>
                  </a:lnTo>
                  <a:lnTo>
                    <a:pt x="286" y="98"/>
                  </a:lnTo>
                  <a:lnTo>
                    <a:pt x="288" y="90"/>
                  </a:lnTo>
                  <a:lnTo>
                    <a:pt x="292" y="82"/>
                  </a:lnTo>
                  <a:lnTo>
                    <a:pt x="296" y="73"/>
                  </a:lnTo>
                  <a:lnTo>
                    <a:pt x="290" y="76"/>
                  </a:lnTo>
                  <a:lnTo>
                    <a:pt x="286" y="80"/>
                  </a:lnTo>
                  <a:lnTo>
                    <a:pt x="282" y="84"/>
                  </a:lnTo>
                  <a:lnTo>
                    <a:pt x="280" y="86"/>
                  </a:lnTo>
                  <a:lnTo>
                    <a:pt x="276" y="88"/>
                  </a:lnTo>
                  <a:lnTo>
                    <a:pt x="276" y="94"/>
                  </a:lnTo>
                  <a:lnTo>
                    <a:pt x="276" y="98"/>
                  </a:lnTo>
                  <a:lnTo>
                    <a:pt x="276" y="102"/>
                  </a:lnTo>
                  <a:lnTo>
                    <a:pt x="272" y="102"/>
                  </a:lnTo>
                  <a:lnTo>
                    <a:pt x="270" y="100"/>
                  </a:lnTo>
                  <a:lnTo>
                    <a:pt x="268" y="98"/>
                  </a:lnTo>
                  <a:lnTo>
                    <a:pt x="266" y="96"/>
                  </a:lnTo>
                  <a:lnTo>
                    <a:pt x="258" y="100"/>
                  </a:lnTo>
                  <a:lnTo>
                    <a:pt x="252" y="104"/>
                  </a:lnTo>
                  <a:lnTo>
                    <a:pt x="250" y="110"/>
                  </a:lnTo>
                  <a:lnTo>
                    <a:pt x="248" y="116"/>
                  </a:lnTo>
                  <a:lnTo>
                    <a:pt x="250" y="116"/>
                  </a:lnTo>
                  <a:lnTo>
                    <a:pt x="248" y="116"/>
                  </a:lnTo>
                  <a:lnTo>
                    <a:pt x="246" y="120"/>
                  </a:lnTo>
                  <a:lnTo>
                    <a:pt x="242" y="126"/>
                  </a:lnTo>
                  <a:lnTo>
                    <a:pt x="248" y="124"/>
                  </a:lnTo>
                  <a:lnTo>
                    <a:pt x="248" y="126"/>
                  </a:lnTo>
                  <a:lnTo>
                    <a:pt x="244" y="128"/>
                  </a:lnTo>
                  <a:lnTo>
                    <a:pt x="242" y="130"/>
                  </a:lnTo>
                  <a:lnTo>
                    <a:pt x="238" y="132"/>
                  </a:lnTo>
                  <a:lnTo>
                    <a:pt x="237" y="134"/>
                  </a:lnTo>
                  <a:lnTo>
                    <a:pt x="235" y="136"/>
                  </a:lnTo>
                  <a:lnTo>
                    <a:pt x="235" y="136"/>
                  </a:lnTo>
                  <a:lnTo>
                    <a:pt x="233" y="136"/>
                  </a:lnTo>
                  <a:lnTo>
                    <a:pt x="229" y="134"/>
                  </a:lnTo>
                  <a:lnTo>
                    <a:pt x="229" y="134"/>
                  </a:lnTo>
                  <a:lnTo>
                    <a:pt x="229" y="134"/>
                  </a:lnTo>
                  <a:lnTo>
                    <a:pt x="229" y="136"/>
                  </a:lnTo>
                  <a:lnTo>
                    <a:pt x="229" y="136"/>
                  </a:lnTo>
                  <a:lnTo>
                    <a:pt x="227" y="137"/>
                  </a:lnTo>
                  <a:lnTo>
                    <a:pt x="227" y="137"/>
                  </a:lnTo>
                  <a:lnTo>
                    <a:pt x="225" y="137"/>
                  </a:lnTo>
                  <a:lnTo>
                    <a:pt x="225" y="137"/>
                  </a:lnTo>
                  <a:lnTo>
                    <a:pt x="227" y="134"/>
                  </a:lnTo>
                  <a:lnTo>
                    <a:pt x="227" y="132"/>
                  </a:lnTo>
                  <a:lnTo>
                    <a:pt x="223" y="128"/>
                  </a:lnTo>
                  <a:lnTo>
                    <a:pt x="221" y="130"/>
                  </a:lnTo>
                  <a:lnTo>
                    <a:pt x="221" y="132"/>
                  </a:lnTo>
                  <a:lnTo>
                    <a:pt x="221" y="136"/>
                  </a:lnTo>
                  <a:lnTo>
                    <a:pt x="221" y="137"/>
                  </a:lnTo>
                  <a:lnTo>
                    <a:pt x="221" y="139"/>
                  </a:lnTo>
                  <a:lnTo>
                    <a:pt x="219" y="143"/>
                  </a:lnTo>
                  <a:lnTo>
                    <a:pt x="219" y="147"/>
                  </a:lnTo>
                  <a:lnTo>
                    <a:pt x="219" y="147"/>
                  </a:lnTo>
                  <a:lnTo>
                    <a:pt x="219" y="145"/>
                  </a:lnTo>
                  <a:lnTo>
                    <a:pt x="217" y="143"/>
                  </a:lnTo>
                  <a:lnTo>
                    <a:pt x="215" y="139"/>
                  </a:lnTo>
                  <a:lnTo>
                    <a:pt x="211" y="136"/>
                  </a:lnTo>
                  <a:lnTo>
                    <a:pt x="209" y="139"/>
                  </a:lnTo>
                  <a:lnTo>
                    <a:pt x="217" y="143"/>
                  </a:lnTo>
                  <a:lnTo>
                    <a:pt x="211" y="149"/>
                  </a:lnTo>
                  <a:lnTo>
                    <a:pt x="213" y="151"/>
                  </a:lnTo>
                  <a:lnTo>
                    <a:pt x="215" y="151"/>
                  </a:lnTo>
                  <a:lnTo>
                    <a:pt x="211" y="151"/>
                  </a:lnTo>
                  <a:lnTo>
                    <a:pt x="207" y="153"/>
                  </a:lnTo>
                  <a:lnTo>
                    <a:pt x="203" y="155"/>
                  </a:lnTo>
                  <a:lnTo>
                    <a:pt x="197" y="161"/>
                  </a:lnTo>
                  <a:lnTo>
                    <a:pt x="201" y="163"/>
                  </a:lnTo>
                  <a:lnTo>
                    <a:pt x="203" y="163"/>
                  </a:lnTo>
                  <a:lnTo>
                    <a:pt x="199" y="171"/>
                  </a:lnTo>
                  <a:lnTo>
                    <a:pt x="195" y="175"/>
                  </a:lnTo>
                  <a:lnTo>
                    <a:pt x="191" y="177"/>
                  </a:lnTo>
                  <a:lnTo>
                    <a:pt x="191" y="171"/>
                  </a:lnTo>
                  <a:lnTo>
                    <a:pt x="191" y="167"/>
                  </a:lnTo>
                  <a:lnTo>
                    <a:pt x="189" y="169"/>
                  </a:lnTo>
                  <a:lnTo>
                    <a:pt x="183" y="173"/>
                  </a:lnTo>
                  <a:lnTo>
                    <a:pt x="191" y="177"/>
                  </a:lnTo>
                  <a:lnTo>
                    <a:pt x="189" y="179"/>
                  </a:lnTo>
                  <a:lnTo>
                    <a:pt x="187" y="181"/>
                  </a:lnTo>
                  <a:lnTo>
                    <a:pt x="185" y="183"/>
                  </a:lnTo>
                  <a:lnTo>
                    <a:pt x="185" y="187"/>
                  </a:lnTo>
                  <a:lnTo>
                    <a:pt x="185" y="191"/>
                  </a:lnTo>
                  <a:lnTo>
                    <a:pt x="185" y="191"/>
                  </a:lnTo>
                  <a:lnTo>
                    <a:pt x="183" y="187"/>
                  </a:lnTo>
                  <a:lnTo>
                    <a:pt x="181" y="185"/>
                  </a:lnTo>
                  <a:lnTo>
                    <a:pt x="179" y="179"/>
                  </a:lnTo>
                  <a:lnTo>
                    <a:pt x="179" y="177"/>
                  </a:lnTo>
                  <a:lnTo>
                    <a:pt x="174" y="185"/>
                  </a:lnTo>
                  <a:lnTo>
                    <a:pt x="174" y="187"/>
                  </a:lnTo>
                  <a:lnTo>
                    <a:pt x="176" y="191"/>
                  </a:lnTo>
                  <a:lnTo>
                    <a:pt x="176" y="195"/>
                  </a:lnTo>
                  <a:lnTo>
                    <a:pt x="176" y="195"/>
                  </a:lnTo>
                  <a:lnTo>
                    <a:pt x="174" y="193"/>
                  </a:lnTo>
                  <a:lnTo>
                    <a:pt x="172" y="191"/>
                  </a:lnTo>
                  <a:lnTo>
                    <a:pt x="170" y="189"/>
                  </a:lnTo>
                  <a:lnTo>
                    <a:pt x="164" y="195"/>
                  </a:lnTo>
                  <a:lnTo>
                    <a:pt x="162" y="200"/>
                  </a:lnTo>
                  <a:lnTo>
                    <a:pt x="160" y="206"/>
                  </a:lnTo>
                  <a:lnTo>
                    <a:pt x="156" y="214"/>
                  </a:lnTo>
                  <a:lnTo>
                    <a:pt x="150" y="222"/>
                  </a:lnTo>
                  <a:lnTo>
                    <a:pt x="150" y="222"/>
                  </a:lnTo>
                  <a:lnTo>
                    <a:pt x="154" y="230"/>
                  </a:lnTo>
                  <a:lnTo>
                    <a:pt x="150" y="238"/>
                  </a:lnTo>
                  <a:lnTo>
                    <a:pt x="142" y="244"/>
                  </a:lnTo>
                  <a:lnTo>
                    <a:pt x="136" y="250"/>
                  </a:lnTo>
                  <a:lnTo>
                    <a:pt x="132" y="259"/>
                  </a:lnTo>
                  <a:lnTo>
                    <a:pt x="132" y="257"/>
                  </a:lnTo>
                  <a:lnTo>
                    <a:pt x="130" y="256"/>
                  </a:lnTo>
                  <a:lnTo>
                    <a:pt x="130" y="257"/>
                  </a:lnTo>
                  <a:lnTo>
                    <a:pt x="132" y="259"/>
                  </a:lnTo>
                  <a:lnTo>
                    <a:pt x="132" y="263"/>
                  </a:lnTo>
                  <a:lnTo>
                    <a:pt x="132" y="265"/>
                  </a:lnTo>
                  <a:lnTo>
                    <a:pt x="130" y="267"/>
                  </a:lnTo>
                  <a:lnTo>
                    <a:pt x="128" y="269"/>
                  </a:lnTo>
                  <a:lnTo>
                    <a:pt x="128" y="267"/>
                  </a:lnTo>
                  <a:lnTo>
                    <a:pt x="124" y="273"/>
                  </a:lnTo>
                  <a:lnTo>
                    <a:pt x="120" y="277"/>
                  </a:lnTo>
                  <a:lnTo>
                    <a:pt x="120" y="279"/>
                  </a:lnTo>
                  <a:lnTo>
                    <a:pt x="124" y="281"/>
                  </a:lnTo>
                  <a:lnTo>
                    <a:pt x="128" y="283"/>
                  </a:lnTo>
                  <a:lnTo>
                    <a:pt x="124" y="285"/>
                  </a:lnTo>
                  <a:lnTo>
                    <a:pt x="124" y="287"/>
                  </a:lnTo>
                  <a:lnTo>
                    <a:pt x="122" y="289"/>
                  </a:lnTo>
                  <a:lnTo>
                    <a:pt x="120" y="289"/>
                  </a:lnTo>
                  <a:lnTo>
                    <a:pt x="118" y="289"/>
                  </a:lnTo>
                  <a:lnTo>
                    <a:pt x="114" y="289"/>
                  </a:lnTo>
                  <a:lnTo>
                    <a:pt x="116" y="313"/>
                  </a:lnTo>
                  <a:lnTo>
                    <a:pt x="116" y="311"/>
                  </a:lnTo>
                  <a:lnTo>
                    <a:pt x="114" y="311"/>
                  </a:lnTo>
                  <a:lnTo>
                    <a:pt x="111" y="311"/>
                  </a:lnTo>
                  <a:lnTo>
                    <a:pt x="109" y="313"/>
                  </a:lnTo>
                  <a:lnTo>
                    <a:pt x="111" y="309"/>
                  </a:lnTo>
                  <a:lnTo>
                    <a:pt x="111" y="305"/>
                  </a:lnTo>
                  <a:lnTo>
                    <a:pt x="109" y="307"/>
                  </a:lnTo>
                  <a:lnTo>
                    <a:pt x="107" y="311"/>
                  </a:lnTo>
                  <a:lnTo>
                    <a:pt x="105" y="311"/>
                  </a:lnTo>
                  <a:lnTo>
                    <a:pt x="103" y="309"/>
                  </a:lnTo>
                  <a:lnTo>
                    <a:pt x="101" y="311"/>
                  </a:lnTo>
                  <a:lnTo>
                    <a:pt x="105" y="313"/>
                  </a:lnTo>
                  <a:lnTo>
                    <a:pt x="107" y="316"/>
                  </a:lnTo>
                  <a:lnTo>
                    <a:pt x="107" y="320"/>
                  </a:lnTo>
                  <a:lnTo>
                    <a:pt x="107" y="326"/>
                  </a:lnTo>
                  <a:lnTo>
                    <a:pt x="111" y="332"/>
                  </a:lnTo>
                  <a:lnTo>
                    <a:pt x="99" y="352"/>
                  </a:lnTo>
                  <a:lnTo>
                    <a:pt x="103" y="354"/>
                  </a:lnTo>
                  <a:lnTo>
                    <a:pt x="95" y="354"/>
                  </a:lnTo>
                  <a:lnTo>
                    <a:pt x="95" y="358"/>
                  </a:lnTo>
                  <a:lnTo>
                    <a:pt x="95" y="364"/>
                  </a:lnTo>
                  <a:lnTo>
                    <a:pt x="95" y="362"/>
                  </a:lnTo>
                  <a:lnTo>
                    <a:pt x="95" y="364"/>
                  </a:lnTo>
                  <a:lnTo>
                    <a:pt x="93" y="366"/>
                  </a:lnTo>
                  <a:lnTo>
                    <a:pt x="91" y="368"/>
                  </a:lnTo>
                  <a:lnTo>
                    <a:pt x="85" y="368"/>
                  </a:lnTo>
                  <a:lnTo>
                    <a:pt x="87" y="370"/>
                  </a:lnTo>
                  <a:lnTo>
                    <a:pt x="89" y="374"/>
                  </a:lnTo>
                  <a:lnTo>
                    <a:pt x="91" y="372"/>
                  </a:lnTo>
                  <a:lnTo>
                    <a:pt x="93" y="372"/>
                  </a:lnTo>
                  <a:lnTo>
                    <a:pt x="91" y="376"/>
                  </a:lnTo>
                  <a:lnTo>
                    <a:pt x="93" y="379"/>
                  </a:lnTo>
                  <a:lnTo>
                    <a:pt x="93" y="383"/>
                  </a:lnTo>
                  <a:lnTo>
                    <a:pt x="95" y="387"/>
                  </a:lnTo>
                  <a:lnTo>
                    <a:pt x="91" y="389"/>
                  </a:lnTo>
                  <a:lnTo>
                    <a:pt x="95" y="391"/>
                  </a:lnTo>
                  <a:lnTo>
                    <a:pt x="97" y="393"/>
                  </a:lnTo>
                  <a:lnTo>
                    <a:pt x="95" y="397"/>
                  </a:lnTo>
                  <a:lnTo>
                    <a:pt x="95" y="399"/>
                  </a:lnTo>
                  <a:lnTo>
                    <a:pt x="95" y="403"/>
                  </a:lnTo>
                  <a:lnTo>
                    <a:pt x="97" y="407"/>
                  </a:lnTo>
                  <a:lnTo>
                    <a:pt x="101" y="413"/>
                  </a:lnTo>
                  <a:lnTo>
                    <a:pt x="99" y="413"/>
                  </a:lnTo>
                  <a:lnTo>
                    <a:pt x="97" y="415"/>
                  </a:lnTo>
                  <a:lnTo>
                    <a:pt x="97" y="419"/>
                  </a:lnTo>
                  <a:lnTo>
                    <a:pt x="99" y="423"/>
                  </a:lnTo>
                  <a:lnTo>
                    <a:pt x="101" y="427"/>
                  </a:lnTo>
                  <a:lnTo>
                    <a:pt x="103" y="429"/>
                  </a:lnTo>
                  <a:lnTo>
                    <a:pt x="105" y="433"/>
                  </a:lnTo>
                  <a:lnTo>
                    <a:pt x="107" y="435"/>
                  </a:lnTo>
                  <a:lnTo>
                    <a:pt x="107" y="435"/>
                  </a:lnTo>
                  <a:lnTo>
                    <a:pt x="105" y="438"/>
                  </a:lnTo>
                  <a:lnTo>
                    <a:pt x="103" y="438"/>
                  </a:lnTo>
                  <a:lnTo>
                    <a:pt x="101" y="438"/>
                  </a:lnTo>
                  <a:lnTo>
                    <a:pt x="97" y="438"/>
                  </a:lnTo>
                  <a:lnTo>
                    <a:pt x="95" y="438"/>
                  </a:lnTo>
                  <a:lnTo>
                    <a:pt x="91" y="440"/>
                  </a:lnTo>
                  <a:lnTo>
                    <a:pt x="93" y="442"/>
                  </a:lnTo>
                  <a:lnTo>
                    <a:pt x="95" y="442"/>
                  </a:lnTo>
                  <a:lnTo>
                    <a:pt x="99" y="442"/>
                  </a:lnTo>
                  <a:lnTo>
                    <a:pt x="101" y="442"/>
                  </a:lnTo>
                  <a:lnTo>
                    <a:pt x="105" y="442"/>
                  </a:lnTo>
                  <a:lnTo>
                    <a:pt x="107" y="442"/>
                  </a:lnTo>
                  <a:lnTo>
                    <a:pt x="107" y="444"/>
                  </a:lnTo>
                  <a:lnTo>
                    <a:pt x="107" y="446"/>
                  </a:lnTo>
                  <a:lnTo>
                    <a:pt x="105" y="448"/>
                  </a:lnTo>
                  <a:lnTo>
                    <a:pt x="103" y="448"/>
                  </a:lnTo>
                  <a:lnTo>
                    <a:pt x="103" y="446"/>
                  </a:lnTo>
                  <a:lnTo>
                    <a:pt x="101" y="446"/>
                  </a:lnTo>
                  <a:lnTo>
                    <a:pt x="99" y="448"/>
                  </a:lnTo>
                  <a:lnTo>
                    <a:pt x="97" y="448"/>
                  </a:lnTo>
                  <a:lnTo>
                    <a:pt x="95" y="450"/>
                  </a:lnTo>
                  <a:lnTo>
                    <a:pt x="97" y="452"/>
                  </a:lnTo>
                  <a:lnTo>
                    <a:pt x="99" y="454"/>
                  </a:lnTo>
                  <a:lnTo>
                    <a:pt x="97" y="454"/>
                  </a:lnTo>
                  <a:lnTo>
                    <a:pt x="95" y="454"/>
                  </a:lnTo>
                  <a:lnTo>
                    <a:pt x="95" y="456"/>
                  </a:lnTo>
                  <a:lnTo>
                    <a:pt x="103" y="462"/>
                  </a:lnTo>
                  <a:lnTo>
                    <a:pt x="103" y="462"/>
                  </a:lnTo>
                  <a:lnTo>
                    <a:pt x="101" y="462"/>
                  </a:lnTo>
                  <a:lnTo>
                    <a:pt x="99" y="462"/>
                  </a:lnTo>
                  <a:lnTo>
                    <a:pt x="97" y="460"/>
                  </a:lnTo>
                  <a:lnTo>
                    <a:pt x="97" y="462"/>
                  </a:lnTo>
                  <a:lnTo>
                    <a:pt x="95" y="464"/>
                  </a:lnTo>
                  <a:lnTo>
                    <a:pt x="101" y="478"/>
                  </a:lnTo>
                  <a:lnTo>
                    <a:pt x="105" y="488"/>
                  </a:lnTo>
                  <a:lnTo>
                    <a:pt x="105" y="497"/>
                  </a:lnTo>
                  <a:lnTo>
                    <a:pt x="107" y="501"/>
                  </a:lnTo>
                  <a:lnTo>
                    <a:pt x="109" y="503"/>
                  </a:lnTo>
                  <a:lnTo>
                    <a:pt x="111" y="503"/>
                  </a:lnTo>
                  <a:lnTo>
                    <a:pt x="113" y="501"/>
                  </a:lnTo>
                  <a:lnTo>
                    <a:pt x="114" y="499"/>
                  </a:lnTo>
                  <a:lnTo>
                    <a:pt x="116" y="499"/>
                  </a:lnTo>
                  <a:lnTo>
                    <a:pt x="118" y="497"/>
                  </a:lnTo>
                  <a:lnTo>
                    <a:pt x="120" y="499"/>
                  </a:lnTo>
                  <a:lnTo>
                    <a:pt x="120" y="503"/>
                  </a:lnTo>
                  <a:lnTo>
                    <a:pt x="116" y="505"/>
                  </a:lnTo>
                  <a:lnTo>
                    <a:pt x="113" y="507"/>
                  </a:lnTo>
                  <a:lnTo>
                    <a:pt x="111" y="509"/>
                  </a:lnTo>
                  <a:lnTo>
                    <a:pt x="109" y="513"/>
                  </a:lnTo>
                  <a:lnTo>
                    <a:pt x="109" y="519"/>
                  </a:lnTo>
                  <a:lnTo>
                    <a:pt x="113" y="519"/>
                  </a:lnTo>
                  <a:lnTo>
                    <a:pt x="116" y="521"/>
                  </a:lnTo>
                  <a:lnTo>
                    <a:pt x="120" y="523"/>
                  </a:lnTo>
                  <a:lnTo>
                    <a:pt x="122" y="527"/>
                  </a:lnTo>
                  <a:lnTo>
                    <a:pt x="113" y="529"/>
                  </a:lnTo>
                  <a:lnTo>
                    <a:pt x="114" y="533"/>
                  </a:lnTo>
                  <a:lnTo>
                    <a:pt x="116" y="537"/>
                  </a:lnTo>
                  <a:lnTo>
                    <a:pt x="116" y="539"/>
                  </a:lnTo>
                  <a:lnTo>
                    <a:pt x="114" y="541"/>
                  </a:lnTo>
                  <a:lnTo>
                    <a:pt x="111" y="543"/>
                  </a:lnTo>
                  <a:lnTo>
                    <a:pt x="116" y="549"/>
                  </a:lnTo>
                  <a:lnTo>
                    <a:pt x="116" y="553"/>
                  </a:lnTo>
                  <a:lnTo>
                    <a:pt x="116" y="556"/>
                  </a:lnTo>
                  <a:lnTo>
                    <a:pt x="120" y="558"/>
                  </a:lnTo>
                  <a:lnTo>
                    <a:pt x="124" y="556"/>
                  </a:lnTo>
                  <a:lnTo>
                    <a:pt x="126" y="555"/>
                  </a:lnTo>
                  <a:lnTo>
                    <a:pt x="130" y="551"/>
                  </a:lnTo>
                  <a:lnTo>
                    <a:pt x="132" y="547"/>
                  </a:lnTo>
                  <a:lnTo>
                    <a:pt x="134" y="543"/>
                  </a:lnTo>
                  <a:lnTo>
                    <a:pt x="136" y="541"/>
                  </a:lnTo>
                  <a:lnTo>
                    <a:pt x="138" y="539"/>
                  </a:lnTo>
                  <a:lnTo>
                    <a:pt x="136" y="543"/>
                  </a:lnTo>
                  <a:lnTo>
                    <a:pt x="136" y="549"/>
                  </a:lnTo>
                  <a:lnTo>
                    <a:pt x="136" y="553"/>
                  </a:lnTo>
                  <a:lnTo>
                    <a:pt x="136" y="556"/>
                  </a:lnTo>
                  <a:lnTo>
                    <a:pt x="134" y="560"/>
                  </a:lnTo>
                  <a:lnTo>
                    <a:pt x="136" y="564"/>
                  </a:lnTo>
                  <a:lnTo>
                    <a:pt x="132" y="562"/>
                  </a:lnTo>
                  <a:lnTo>
                    <a:pt x="130" y="566"/>
                  </a:lnTo>
                  <a:lnTo>
                    <a:pt x="132" y="566"/>
                  </a:lnTo>
                  <a:lnTo>
                    <a:pt x="130" y="568"/>
                  </a:lnTo>
                  <a:lnTo>
                    <a:pt x="128" y="568"/>
                  </a:lnTo>
                  <a:lnTo>
                    <a:pt x="124" y="568"/>
                  </a:lnTo>
                  <a:lnTo>
                    <a:pt x="124" y="570"/>
                  </a:lnTo>
                  <a:lnTo>
                    <a:pt x="128" y="570"/>
                  </a:lnTo>
                  <a:lnTo>
                    <a:pt x="132" y="572"/>
                  </a:lnTo>
                  <a:lnTo>
                    <a:pt x="132" y="574"/>
                  </a:lnTo>
                  <a:lnTo>
                    <a:pt x="132" y="576"/>
                  </a:lnTo>
                  <a:lnTo>
                    <a:pt x="134" y="578"/>
                  </a:lnTo>
                  <a:lnTo>
                    <a:pt x="134" y="582"/>
                  </a:lnTo>
                  <a:lnTo>
                    <a:pt x="134" y="584"/>
                  </a:lnTo>
                  <a:lnTo>
                    <a:pt x="136" y="586"/>
                  </a:lnTo>
                  <a:lnTo>
                    <a:pt x="134" y="586"/>
                  </a:lnTo>
                  <a:lnTo>
                    <a:pt x="132" y="588"/>
                  </a:lnTo>
                  <a:lnTo>
                    <a:pt x="130" y="590"/>
                  </a:lnTo>
                  <a:lnTo>
                    <a:pt x="128" y="592"/>
                  </a:lnTo>
                  <a:lnTo>
                    <a:pt x="130" y="590"/>
                  </a:lnTo>
                  <a:lnTo>
                    <a:pt x="132" y="592"/>
                  </a:lnTo>
                  <a:lnTo>
                    <a:pt x="132" y="592"/>
                  </a:lnTo>
                  <a:lnTo>
                    <a:pt x="132" y="594"/>
                  </a:lnTo>
                  <a:lnTo>
                    <a:pt x="132" y="596"/>
                  </a:lnTo>
                  <a:lnTo>
                    <a:pt x="134" y="596"/>
                  </a:lnTo>
                  <a:lnTo>
                    <a:pt x="132" y="596"/>
                  </a:lnTo>
                  <a:lnTo>
                    <a:pt x="134" y="598"/>
                  </a:lnTo>
                  <a:lnTo>
                    <a:pt x="134" y="600"/>
                  </a:lnTo>
                  <a:lnTo>
                    <a:pt x="136" y="598"/>
                  </a:lnTo>
                  <a:lnTo>
                    <a:pt x="138" y="598"/>
                  </a:lnTo>
                  <a:lnTo>
                    <a:pt x="138" y="606"/>
                  </a:lnTo>
                  <a:lnTo>
                    <a:pt x="140" y="610"/>
                  </a:lnTo>
                  <a:lnTo>
                    <a:pt x="142" y="612"/>
                  </a:lnTo>
                  <a:lnTo>
                    <a:pt x="140" y="612"/>
                  </a:lnTo>
                  <a:lnTo>
                    <a:pt x="140" y="612"/>
                  </a:lnTo>
                  <a:lnTo>
                    <a:pt x="140" y="616"/>
                  </a:lnTo>
                  <a:lnTo>
                    <a:pt x="150" y="621"/>
                  </a:lnTo>
                  <a:lnTo>
                    <a:pt x="148" y="621"/>
                  </a:lnTo>
                  <a:lnTo>
                    <a:pt x="146" y="623"/>
                  </a:lnTo>
                  <a:lnTo>
                    <a:pt x="146" y="625"/>
                  </a:lnTo>
                  <a:lnTo>
                    <a:pt x="152" y="637"/>
                  </a:lnTo>
                  <a:lnTo>
                    <a:pt x="156" y="637"/>
                  </a:lnTo>
                  <a:lnTo>
                    <a:pt x="160" y="637"/>
                  </a:lnTo>
                  <a:lnTo>
                    <a:pt x="162" y="637"/>
                  </a:lnTo>
                  <a:lnTo>
                    <a:pt x="166" y="637"/>
                  </a:lnTo>
                  <a:lnTo>
                    <a:pt x="168" y="639"/>
                  </a:lnTo>
                  <a:lnTo>
                    <a:pt x="170" y="641"/>
                  </a:lnTo>
                  <a:lnTo>
                    <a:pt x="170" y="645"/>
                  </a:lnTo>
                  <a:lnTo>
                    <a:pt x="168" y="643"/>
                  </a:lnTo>
                  <a:lnTo>
                    <a:pt x="168" y="643"/>
                  </a:lnTo>
                  <a:lnTo>
                    <a:pt x="168" y="651"/>
                  </a:lnTo>
                  <a:lnTo>
                    <a:pt x="172" y="649"/>
                  </a:lnTo>
                  <a:lnTo>
                    <a:pt x="176" y="649"/>
                  </a:lnTo>
                  <a:lnTo>
                    <a:pt x="179" y="651"/>
                  </a:lnTo>
                  <a:lnTo>
                    <a:pt x="183" y="655"/>
                  </a:lnTo>
                  <a:lnTo>
                    <a:pt x="187" y="659"/>
                  </a:lnTo>
                  <a:lnTo>
                    <a:pt x="189" y="663"/>
                  </a:lnTo>
                  <a:lnTo>
                    <a:pt x="193" y="667"/>
                  </a:lnTo>
                  <a:lnTo>
                    <a:pt x="197" y="669"/>
                  </a:lnTo>
                  <a:lnTo>
                    <a:pt x="201" y="669"/>
                  </a:lnTo>
                  <a:lnTo>
                    <a:pt x="207" y="667"/>
                  </a:lnTo>
                  <a:lnTo>
                    <a:pt x="205" y="671"/>
                  </a:lnTo>
                  <a:lnTo>
                    <a:pt x="205" y="673"/>
                  </a:lnTo>
                  <a:lnTo>
                    <a:pt x="203" y="673"/>
                  </a:lnTo>
                  <a:lnTo>
                    <a:pt x="199" y="671"/>
                  </a:lnTo>
                  <a:lnTo>
                    <a:pt x="195" y="669"/>
                  </a:lnTo>
                  <a:lnTo>
                    <a:pt x="189" y="669"/>
                  </a:lnTo>
                  <a:lnTo>
                    <a:pt x="191" y="678"/>
                  </a:lnTo>
                  <a:lnTo>
                    <a:pt x="189" y="676"/>
                  </a:lnTo>
                  <a:lnTo>
                    <a:pt x="185" y="673"/>
                  </a:lnTo>
                  <a:lnTo>
                    <a:pt x="183" y="671"/>
                  </a:lnTo>
                  <a:lnTo>
                    <a:pt x="183" y="676"/>
                  </a:lnTo>
                  <a:lnTo>
                    <a:pt x="187" y="680"/>
                  </a:lnTo>
                  <a:lnTo>
                    <a:pt x="191" y="684"/>
                  </a:lnTo>
                  <a:lnTo>
                    <a:pt x="195" y="686"/>
                  </a:lnTo>
                  <a:lnTo>
                    <a:pt x="199" y="688"/>
                  </a:lnTo>
                  <a:lnTo>
                    <a:pt x="205" y="688"/>
                  </a:lnTo>
                  <a:lnTo>
                    <a:pt x="209" y="690"/>
                  </a:lnTo>
                  <a:lnTo>
                    <a:pt x="207" y="692"/>
                  </a:lnTo>
                  <a:lnTo>
                    <a:pt x="205" y="694"/>
                  </a:lnTo>
                  <a:lnTo>
                    <a:pt x="207" y="694"/>
                  </a:lnTo>
                  <a:lnTo>
                    <a:pt x="207" y="698"/>
                  </a:lnTo>
                  <a:lnTo>
                    <a:pt x="207" y="700"/>
                  </a:lnTo>
                  <a:lnTo>
                    <a:pt x="207" y="700"/>
                  </a:lnTo>
                  <a:lnTo>
                    <a:pt x="209" y="702"/>
                  </a:lnTo>
                  <a:lnTo>
                    <a:pt x="209" y="702"/>
                  </a:lnTo>
                  <a:lnTo>
                    <a:pt x="211" y="704"/>
                  </a:lnTo>
                  <a:lnTo>
                    <a:pt x="211" y="704"/>
                  </a:lnTo>
                  <a:lnTo>
                    <a:pt x="211" y="706"/>
                  </a:lnTo>
                  <a:lnTo>
                    <a:pt x="215" y="708"/>
                  </a:lnTo>
                  <a:lnTo>
                    <a:pt x="217" y="708"/>
                  </a:lnTo>
                  <a:lnTo>
                    <a:pt x="219" y="704"/>
                  </a:lnTo>
                  <a:lnTo>
                    <a:pt x="219" y="702"/>
                  </a:lnTo>
                  <a:lnTo>
                    <a:pt x="219" y="700"/>
                  </a:lnTo>
                  <a:lnTo>
                    <a:pt x="221" y="698"/>
                  </a:lnTo>
                  <a:lnTo>
                    <a:pt x="221" y="698"/>
                  </a:lnTo>
                  <a:lnTo>
                    <a:pt x="225" y="698"/>
                  </a:lnTo>
                  <a:lnTo>
                    <a:pt x="225" y="702"/>
                  </a:lnTo>
                  <a:lnTo>
                    <a:pt x="227" y="696"/>
                  </a:lnTo>
                  <a:lnTo>
                    <a:pt x="229" y="696"/>
                  </a:lnTo>
                  <a:lnTo>
                    <a:pt x="229" y="696"/>
                  </a:lnTo>
                  <a:lnTo>
                    <a:pt x="229" y="698"/>
                  </a:lnTo>
                  <a:lnTo>
                    <a:pt x="229" y="700"/>
                  </a:lnTo>
                  <a:lnTo>
                    <a:pt x="227" y="704"/>
                  </a:lnTo>
                  <a:lnTo>
                    <a:pt x="227" y="708"/>
                  </a:lnTo>
                  <a:lnTo>
                    <a:pt x="227" y="706"/>
                  </a:lnTo>
                  <a:lnTo>
                    <a:pt x="225" y="704"/>
                  </a:lnTo>
                  <a:lnTo>
                    <a:pt x="223" y="710"/>
                  </a:lnTo>
                  <a:lnTo>
                    <a:pt x="227" y="712"/>
                  </a:lnTo>
                  <a:lnTo>
                    <a:pt x="227" y="710"/>
                  </a:lnTo>
                  <a:lnTo>
                    <a:pt x="227" y="708"/>
                  </a:lnTo>
                  <a:lnTo>
                    <a:pt x="227" y="714"/>
                  </a:lnTo>
                  <a:lnTo>
                    <a:pt x="229" y="714"/>
                  </a:lnTo>
                  <a:lnTo>
                    <a:pt x="227" y="714"/>
                  </a:lnTo>
                  <a:lnTo>
                    <a:pt x="227" y="714"/>
                  </a:lnTo>
                  <a:lnTo>
                    <a:pt x="235" y="718"/>
                  </a:lnTo>
                  <a:lnTo>
                    <a:pt x="238" y="722"/>
                  </a:lnTo>
                  <a:lnTo>
                    <a:pt x="244" y="728"/>
                  </a:lnTo>
                  <a:lnTo>
                    <a:pt x="246" y="728"/>
                  </a:lnTo>
                  <a:lnTo>
                    <a:pt x="250" y="730"/>
                  </a:lnTo>
                  <a:lnTo>
                    <a:pt x="254" y="732"/>
                  </a:lnTo>
                  <a:lnTo>
                    <a:pt x="256" y="734"/>
                  </a:lnTo>
                  <a:lnTo>
                    <a:pt x="258" y="737"/>
                  </a:lnTo>
                  <a:lnTo>
                    <a:pt x="258" y="737"/>
                  </a:lnTo>
                  <a:lnTo>
                    <a:pt x="258" y="739"/>
                  </a:lnTo>
                  <a:lnTo>
                    <a:pt x="258" y="739"/>
                  </a:lnTo>
                  <a:lnTo>
                    <a:pt x="270" y="747"/>
                  </a:lnTo>
                  <a:lnTo>
                    <a:pt x="282" y="749"/>
                  </a:lnTo>
                  <a:lnTo>
                    <a:pt x="292" y="755"/>
                  </a:lnTo>
                  <a:lnTo>
                    <a:pt x="294" y="755"/>
                  </a:lnTo>
                  <a:lnTo>
                    <a:pt x="294" y="757"/>
                  </a:lnTo>
                  <a:lnTo>
                    <a:pt x="298" y="751"/>
                  </a:lnTo>
                  <a:lnTo>
                    <a:pt x="301" y="753"/>
                  </a:lnTo>
                  <a:lnTo>
                    <a:pt x="305" y="755"/>
                  </a:lnTo>
                  <a:lnTo>
                    <a:pt x="309" y="757"/>
                  </a:lnTo>
                  <a:lnTo>
                    <a:pt x="313" y="757"/>
                  </a:lnTo>
                  <a:lnTo>
                    <a:pt x="317" y="759"/>
                  </a:lnTo>
                  <a:lnTo>
                    <a:pt x="319" y="763"/>
                  </a:lnTo>
                  <a:lnTo>
                    <a:pt x="321" y="767"/>
                  </a:lnTo>
                  <a:lnTo>
                    <a:pt x="323" y="771"/>
                  </a:lnTo>
                  <a:lnTo>
                    <a:pt x="325" y="771"/>
                  </a:lnTo>
                  <a:lnTo>
                    <a:pt x="327" y="771"/>
                  </a:lnTo>
                  <a:lnTo>
                    <a:pt x="331" y="775"/>
                  </a:lnTo>
                  <a:lnTo>
                    <a:pt x="335" y="777"/>
                  </a:lnTo>
                  <a:lnTo>
                    <a:pt x="337" y="777"/>
                  </a:lnTo>
                  <a:lnTo>
                    <a:pt x="337" y="783"/>
                  </a:lnTo>
                  <a:lnTo>
                    <a:pt x="341" y="785"/>
                  </a:lnTo>
                  <a:lnTo>
                    <a:pt x="345" y="787"/>
                  </a:lnTo>
                  <a:lnTo>
                    <a:pt x="349" y="787"/>
                  </a:lnTo>
                  <a:lnTo>
                    <a:pt x="357" y="795"/>
                  </a:lnTo>
                  <a:lnTo>
                    <a:pt x="366" y="796"/>
                  </a:lnTo>
                  <a:lnTo>
                    <a:pt x="374" y="796"/>
                  </a:lnTo>
                  <a:lnTo>
                    <a:pt x="382" y="798"/>
                  </a:lnTo>
                  <a:lnTo>
                    <a:pt x="382" y="800"/>
                  </a:lnTo>
                  <a:lnTo>
                    <a:pt x="394" y="800"/>
                  </a:lnTo>
                  <a:lnTo>
                    <a:pt x="394" y="800"/>
                  </a:lnTo>
                  <a:lnTo>
                    <a:pt x="394" y="800"/>
                  </a:lnTo>
                  <a:lnTo>
                    <a:pt x="394" y="800"/>
                  </a:lnTo>
                  <a:lnTo>
                    <a:pt x="396" y="798"/>
                  </a:lnTo>
                  <a:lnTo>
                    <a:pt x="398" y="798"/>
                  </a:lnTo>
                  <a:lnTo>
                    <a:pt x="400" y="800"/>
                  </a:lnTo>
                  <a:lnTo>
                    <a:pt x="404" y="800"/>
                  </a:lnTo>
                  <a:lnTo>
                    <a:pt x="410" y="800"/>
                  </a:lnTo>
                  <a:lnTo>
                    <a:pt x="414" y="804"/>
                  </a:lnTo>
                  <a:lnTo>
                    <a:pt x="420" y="806"/>
                  </a:lnTo>
                  <a:lnTo>
                    <a:pt x="418" y="806"/>
                  </a:lnTo>
                  <a:lnTo>
                    <a:pt x="416" y="808"/>
                  </a:lnTo>
                  <a:lnTo>
                    <a:pt x="418" y="810"/>
                  </a:lnTo>
                  <a:lnTo>
                    <a:pt x="420" y="810"/>
                  </a:lnTo>
                  <a:lnTo>
                    <a:pt x="423" y="812"/>
                  </a:lnTo>
                  <a:lnTo>
                    <a:pt x="427" y="814"/>
                  </a:lnTo>
                  <a:lnTo>
                    <a:pt x="433" y="816"/>
                  </a:lnTo>
                  <a:lnTo>
                    <a:pt x="437" y="816"/>
                  </a:lnTo>
                  <a:lnTo>
                    <a:pt x="435" y="814"/>
                  </a:lnTo>
                  <a:lnTo>
                    <a:pt x="431" y="812"/>
                  </a:lnTo>
                  <a:lnTo>
                    <a:pt x="427" y="812"/>
                  </a:lnTo>
                  <a:lnTo>
                    <a:pt x="435" y="812"/>
                  </a:lnTo>
                  <a:lnTo>
                    <a:pt x="439" y="814"/>
                  </a:lnTo>
                  <a:lnTo>
                    <a:pt x="441" y="814"/>
                  </a:lnTo>
                  <a:lnTo>
                    <a:pt x="439" y="812"/>
                  </a:lnTo>
                  <a:lnTo>
                    <a:pt x="437" y="810"/>
                  </a:lnTo>
                  <a:lnTo>
                    <a:pt x="437" y="810"/>
                  </a:lnTo>
                  <a:lnTo>
                    <a:pt x="437" y="810"/>
                  </a:lnTo>
                  <a:lnTo>
                    <a:pt x="437" y="810"/>
                  </a:lnTo>
                  <a:lnTo>
                    <a:pt x="437" y="810"/>
                  </a:lnTo>
                  <a:lnTo>
                    <a:pt x="439" y="808"/>
                  </a:lnTo>
                  <a:lnTo>
                    <a:pt x="441" y="808"/>
                  </a:lnTo>
                  <a:lnTo>
                    <a:pt x="443" y="808"/>
                  </a:lnTo>
                  <a:lnTo>
                    <a:pt x="443" y="808"/>
                  </a:lnTo>
                  <a:lnTo>
                    <a:pt x="443" y="806"/>
                  </a:lnTo>
                  <a:lnTo>
                    <a:pt x="443" y="806"/>
                  </a:lnTo>
                  <a:lnTo>
                    <a:pt x="447" y="808"/>
                  </a:lnTo>
                  <a:lnTo>
                    <a:pt x="449" y="810"/>
                  </a:lnTo>
                  <a:lnTo>
                    <a:pt x="453" y="812"/>
                  </a:lnTo>
                  <a:lnTo>
                    <a:pt x="455" y="814"/>
                  </a:lnTo>
                  <a:lnTo>
                    <a:pt x="457" y="816"/>
                  </a:lnTo>
                  <a:lnTo>
                    <a:pt x="457" y="816"/>
                  </a:lnTo>
                  <a:lnTo>
                    <a:pt x="457" y="814"/>
                  </a:lnTo>
                  <a:lnTo>
                    <a:pt x="459" y="814"/>
                  </a:lnTo>
                  <a:lnTo>
                    <a:pt x="461" y="814"/>
                  </a:lnTo>
                  <a:lnTo>
                    <a:pt x="463" y="814"/>
                  </a:lnTo>
                  <a:lnTo>
                    <a:pt x="467" y="814"/>
                  </a:lnTo>
                  <a:lnTo>
                    <a:pt x="469" y="812"/>
                  </a:lnTo>
                  <a:lnTo>
                    <a:pt x="469" y="812"/>
                  </a:lnTo>
                  <a:lnTo>
                    <a:pt x="469" y="810"/>
                  </a:lnTo>
                  <a:lnTo>
                    <a:pt x="471" y="812"/>
                  </a:lnTo>
                  <a:lnTo>
                    <a:pt x="473" y="812"/>
                  </a:lnTo>
                  <a:lnTo>
                    <a:pt x="473" y="814"/>
                  </a:lnTo>
                  <a:lnTo>
                    <a:pt x="475" y="814"/>
                  </a:lnTo>
                  <a:lnTo>
                    <a:pt x="475" y="814"/>
                  </a:lnTo>
                  <a:lnTo>
                    <a:pt x="477" y="816"/>
                  </a:lnTo>
                  <a:lnTo>
                    <a:pt x="471" y="816"/>
                  </a:lnTo>
                  <a:lnTo>
                    <a:pt x="465" y="818"/>
                  </a:lnTo>
                  <a:lnTo>
                    <a:pt x="471" y="818"/>
                  </a:lnTo>
                  <a:lnTo>
                    <a:pt x="477" y="820"/>
                  </a:lnTo>
                  <a:lnTo>
                    <a:pt x="482" y="820"/>
                  </a:lnTo>
                  <a:lnTo>
                    <a:pt x="488" y="818"/>
                  </a:lnTo>
                  <a:lnTo>
                    <a:pt x="481" y="824"/>
                  </a:lnTo>
                  <a:lnTo>
                    <a:pt x="484" y="824"/>
                  </a:lnTo>
                  <a:lnTo>
                    <a:pt x="488" y="822"/>
                  </a:lnTo>
                  <a:lnTo>
                    <a:pt x="490" y="822"/>
                  </a:lnTo>
                  <a:lnTo>
                    <a:pt x="490" y="826"/>
                  </a:lnTo>
                  <a:lnTo>
                    <a:pt x="496" y="824"/>
                  </a:lnTo>
                  <a:lnTo>
                    <a:pt x="492" y="822"/>
                  </a:lnTo>
                  <a:lnTo>
                    <a:pt x="488" y="820"/>
                  </a:lnTo>
                  <a:lnTo>
                    <a:pt x="492" y="818"/>
                  </a:lnTo>
                  <a:lnTo>
                    <a:pt x="494" y="818"/>
                  </a:lnTo>
                  <a:lnTo>
                    <a:pt x="494" y="816"/>
                  </a:lnTo>
                  <a:lnTo>
                    <a:pt x="494" y="814"/>
                  </a:lnTo>
                  <a:lnTo>
                    <a:pt x="500" y="822"/>
                  </a:lnTo>
                  <a:lnTo>
                    <a:pt x="508" y="824"/>
                  </a:lnTo>
                  <a:lnTo>
                    <a:pt x="514" y="822"/>
                  </a:lnTo>
                  <a:lnTo>
                    <a:pt x="514" y="820"/>
                  </a:lnTo>
                  <a:lnTo>
                    <a:pt x="516" y="818"/>
                  </a:lnTo>
                  <a:lnTo>
                    <a:pt x="518" y="816"/>
                  </a:lnTo>
                  <a:lnTo>
                    <a:pt x="518" y="814"/>
                  </a:lnTo>
                  <a:lnTo>
                    <a:pt x="514" y="814"/>
                  </a:lnTo>
                  <a:lnTo>
                    <a:pt x="510" y="814"/>
                  </a:lnTo>
                  <a:lnTo>
                    <a:pt x="508" y="814"/>
                  </a:lnTo>
                  <a:lnTo>
                    <a:pt x="518" y="812"/>
                  </a:lnTo>
                  <a:lnTo>
                    <a:pt x="520" y="812"/>
                  </a:lnTo>
                  <a:lnTo>
                    <a:pt x="518" y="812"/>
                  </a:lnTo>
                  <a:lnTo>
                    <a:pt x="518" y="814"/>
                  </a:lnTo>
                  <a:lnTo>
                    <a:pt x="518" y="814"/>
                  </a:lnTo>
                  <a:lnTo>
                    <a:pt x="518" y="814"/>
                  </a:lnTo>
                  <a:lnTo>
                    <a:pt x="518" y="814"/>
                  </a:lnTo>
                  <a:lnTo>
                    <a:pt x="518" y="812"/>
                  </a:lnTo>
                  <a:lnTo>
                    <a:pt x="520" y="812"/>
                  </a:lnTo>
                  <a:lnTo>
                    <a:pt x="520" y="812"/>
                  </a:lnTo>
                  <a:lnTo>
                    <a:pt x="520" y="812"/>
                  </a:lnTo>
                  <a:lnTo>
                    <a:pt x="520" y="812"/>
                  </a:lnTo>
                  <a:lnTo>
                    <a:pt x="518" y="812"/>
                  </a:lnTo>
                  <a:lnTo>
                    <a:pt x="518" y="812"/>
                  </a:lnTo>
                  <a:lnTo>
                    <a:pt x="524" y="814"/>
                  </a:lnTo>
                  <a:lnTo>
                    <a:pt x="518" y="814"/>
                  </a:lnTo>
                  <a:lnTo>
                    <a:pt x="522" y="816"/>
                  </a:lnTo>
                  <a:lnTo>
                    <a:pt x="522" y="816"/>
                  </a:lnTo>
                  <a:lnTo>
                    <a:pt x="520" y="818"/>
                  </a:lnTo>
                  <a:lnTo>
                    <a:pt x="520" y="818"/>
                  </a:lnTo>
                  <a:lnTo>
                    <a:pt x="520" y="818"/>
                  </a:lnTo>
                  <a:lnTo>
                    <a:pt x="522" y="818"/>
                  </a:lnTo>
                  <a:lnTo>
                    <a:pt x="522" y="818"/>
                  </a:lnTo>
                  <a:lnTo>
                    <a:pt x="522" y="818"/>
                  </a:lnTo>
                  <a:lnTo>
                    <a:pt x="524" y="818"/>
                  </a:lnTo>
                  <a:lnTo>
                    <a:pt x="522" y="820"/>
                  </a:lnTo>
                  <a:lnTo>
                    <a:pt x="522" y="820"/>
                  </a:lnTo>
                  <a:lnTo>
                    <a:pt x="524" y="820"/>
                  </a:lnTo>
                  <a:lnTo>
                    <a:pt x="526" y="820"/>
                  </a:lnTo>
                  <a:lnTo>
                    <a:pt x="530" y="820"/>
                  </a:lnTo>
                  <a:lnTo>
                    <a:pt x="534" y="818"/>
                  </a:lnTo>
                  <a:lnTo>
                    <a:pt x="538" y="818"/>
                  </a:lnTo>
                  <a:lnTo>
                    <a:pt x="528" y="822"/>
                  </a:lnTo>
                  <a:lnTo>
                    <a:pt x="518" y="824"/>
                  </a:lnTo>
                  <a:lnTo>
                    <a:pt x="510" y="824"/>
                  </a:lnTo>
                  <a:lnTo>
                    <a:pt x="506" y="828"/>
                  </a:lnTo>
                  <a:lnTo>
                    <a:pt x="510" y="828"/>
                  </a:lnTo>
                  <a:lnTo>
                    <a:pt x="512" y="828"/>
                  </a:lnTo>
                  <a:lnTo>
                    <a:pt x="516" y="826"/>
                  </a:lnTo>
                  <a:lnTo>
                    <a:pt x="520" y="826"/>
                  </a:lnTo>
                  <a:lnTo>
                    <a:pt x="516" y="828"/>
                  </a:lnTo>
                  <a:lnTo>
                    <a:pt x="512" y="830"/>
                  </a:lnTo>
                  <a:lnTo>
                    <a:pt x="510" y="832"/>
                  </a:lnTo>
                  <a:lnTo>
                    <a:pt x="520" y="832"/>
                  </a:lnTo>
                  <a:lnTo>
                    <a:pt x="528" y="830"/>
                  </a:lnTo>
                  <a:lnTo>
                    <a:pt x="534" y="826"/>
                  </a:lnTo>
                  <a:lnTo>
                    <a:pt x="540" y="824"/>
                  </a:lnTo>
                  <a:lnTo>
                    <a:pt x="538" y="824"/>
                  </a:lnTo>
                  <a:lnTo>
                    <a:pt x="528" y="826"/>
                  </a:lnTo>
                  <a:lnTo>
                    <a:pt x="530" y="824"/>
                  </a:lnTo>
                  <a:lnTo>
                    <a:pt x="532" y="822"/>
                  </a:lnTo>
                  <a:lnTo>
                    <a:pt x="536" y="822"/>
                  </a:lnTo>
                  <a:lnTo>
                    <a:pt x="538" y="820"/>
                  </a:lnTo>
                  <a:lnTo>
                    <a:pt x="542" y="818"/>
                  </a:lnTo>
                  <a:lnTo>
                    <a:pt x="545" y="820"/>
                  </a:lnTo>
                  <a:lnTo>
                    <a:pt x="551" y="818"/>
                  </a:lnTo>
                  <a:lnTo>
                    <a:pt x="555" y="816"/>
                  </a:lnTo>
                  <a:lnTo>
                    <a:pt x="559" y="816"/>
                  </a:lnTo>
                  <a:lnTo>
                    <a:pt x="563" y="816"/>
                  </a:lnTo>
                  <a:lnTo>
                    <a:pt x="561" y="816"/>
                  </a:lnTo>
                  <a:lnTo>
                    <a:pt x="559" y="816"/>
                  </a:lnTo>
                  <a:lnTo>
                    <a:pt x="575" y="814"/>
                  </a:lnTo>
                  <a:lnTo>
                    <a:pt x="587" y="816"/>
                  </a:lnTo>
                  <a:lnTo>
                    <a:pt x="595" y="816"/>
                  </a:lnTo>
                  <a:lnTo>
                    <a:pt x="597" y="814"/>
                  </a:lnTo>
                  <a:lnTo>
                    <a:pt x="601" y="812"/>
                  </a:lnTo>
                  <a:lnTo>
                    <a:pt x="604" y="812"/>
                  </a:lnTo>
                  <a:lnTo>
                    <a:pt x="608" y="810"/>
                  </a:lnTo>
                  <a:lnTo>
                    <a:pt x="610" y="808"/>
                  </a:lnTo>
                  <a:lnTo>
                    <a:pt x="610" y="806"/>
                  </a:lnTo>
                  <a:lnTo>
                    <a:pt x="608" y="806"/>
                  </a:lnTo>
                  <a:lnTo>
                    <a:pt x="610" y="806"/>
                  </a:lnTo>
                  <a:lnTo>
                    <a:pt x="608" y="806"/>
                  </a:lnTo>
                  <a:lnTo>
                    <a:pt x="606" y="808"/>
                  </a:lnTo>
                  <a:lnTo>
                    <a:pt x="603" y="808"/>
                  </a:lnTo>
                  <a:lnTo>
                    <a:pt x="601" y="810"/>
                  </a:lnTo>
                  <a:lnTo>
                    <a:pt x="597" y="810"/>
                  </a:lnTo>
                  <a:lnTo>
                    <a:pt x="595" y="810"/>
                  </a:lnTo>
                  <a:lnTo>
                    <a:pt x="593" y="810"/>
                  </a:lnTo>
                  <a:lnTo>
                    <a:pt x="593" y="810"/>
                  </a:lnTo>
                  <a:lnTo>
                    <a:pt x="593" y="808"/>
                  </a:lnTo>
                  <a:lnTo>
                    <a:pt x="597" y="808"/>
                  </a:lnTo>
                  <a:lnTo>
                    <a:pt x="601" y="808"/>
                  </a:lnTo>
                  <a:lnTo>
                    <a:pt x="606" y="804"/>
                  </a:lnTo>
                  <a:lnTo>
                    <a:pt x="603" y="806"/>
                  </a:lnTo>
                  <a:lnTo>
                    <a:pt x="612" y="804"/>
                  </a:lnTo>
                  <a:lnTo>
                    <a:pt x="612" y="802"/>
                  </a:lnTo>
                  <a:lnTo>
                    <a:pt x="614" y="802"/>
                  </a:lnTo>
                  <a:lnTo>
                    <a:pt x="612" y="802"/>
                  </a:lnTo>
                  <a:lnTo>
                    <a:pt x="612" y="802"/>
                  </a:lnTo>
                  <a:lnTo>
                    <a:pt x="610" y="802"/>
                  </a:lnTo>
                  <a:lnTo>
                    <a:pt x="614" y="800"/>
                  </a:lnTo>
                  <a:lnTo>
                    <a:pt x="616" y="800"/>
                  </a:lnTo>
                  <a:lnTo>
                    <a:pt x="618" y="800"/>
                  </a:lnTo>
                  <a:lnTo>
                    <a:pt x="624" y="798"/>
                  </a:lnTo>
                  <a:lnTo>
                    <a:pt x="630" y="796"/>
                  </a:lnTo>
                  <a:lnTo>
                    <a:pt x="638" y="793"/>
                  </a:lnTo>
                  <a:lnTo>
                    <a:pt x="636" y="795"/>
                  </a:lnTo>
                  <a:lnTo>
                    <a:pt x="636" y="796"/>
                  </a:lnTo>
                  <a:lnTo>
                    <a:pt x="636" y="796"/>
                  </a:lnTo>
                  <a:lnTo>
                    <a:pt x="638" y="796"/>
                  </a:lnTo>
                  <a:lnTo>
                    <a:pt x="640" y="796"/>
                  </a:lnTo>
                  <a:lnTo>
                    <a:pt x="640" y="796"/>
                  </a:lnTo>
                  <a:lnTo>
                    <a:pt x="640" y="796"/>
                  </a:lnTo>
                  <a:lnTo>
                    <a:pt x="638" y="798"/>
                  </a:lnTo>
                  <a:lnTo>
                    <a:pt x="638" y="798"/>
                  </a:lnTo>
                  <a:lnTo>
                    <a:pt x="642" y="796"/>
                  </a:lnTo>
                  <a:lnTo>
                    <a:pt x="646" y="795"/>
                  </a:lnTo>
                  <a:lnTo>
                    <a:pt x="648" y="793"/>
                  </a:lnTo>
                  <a:lnTo>
                    <a:pt x="650" y="791"/>
                  </a:lnTo>
                  <a:lnTo>
                    <a:pt x="652" y="789"/>
                  </a:lnTo>
                  <a:lnTo>
                    <a:pt x="656" y="789"/>
                  </a:lnTo>
                  <a:lnTo>
                    <a:pt x="660" y="787"/>
                  </a:lnTo>
                  <a:lnTo>
                    <a:pt x="662" y="785"/>
                  </a:lnTo>
                  <a:lnTo>
                    <a:pt x="664" y="783"/>
                  </a:lnTo>
                  <a:lnTo>
                    <a:pt x="664" y="781"/>
                  </a:lnTo>
                  <a:lnTo>
                    <a:pt x="664" y="781"/>
                  </a:lnTo>
                  <a:lnTo>
                    <a:pt x="666" y="779"/>
                  </a:lnTo>
                  <a:lnTo>
                    <a:pt x="667" y="779"/>
                  </a:lnTo>
                  <a:lnTo>
                    <a:pt x="671" y="775"/>
                  </a:lnTo>
                  <a:lnTo>
                    <a:pt x="677" y="771"/>
                  </a:lnTo>
                  <a:lnTo>
                    <a:pt x="675" y="773"/>
                  </a:lnTo>
                  <a:lnTo>
                    <a:pt x="675" y="773"/>
                  </a:lnTo>
                  <a:lnTo>
                    <a:pt x="677" y="773"/>
                  </a:lnTo>
                  <a:lnTo>
                    <a:pt x="679" y="773"/>
                  </a:lnTo>
                  <a:lnTo>
                    <a:pt x="681" y="773"/>
                  </a:lnTo>
                  <a:lnTo>
                    <a:pt x="681" y="771"/>
                  </a:lnTo>
                  <a:lnTo>
                    <a:pt x="683" y="771"/>
                  </a:lnTo>
                  <a:lnTo>
                    <a:pt x="681" y="773"/>
                  </a:lnTo>
                  <a:lnTo>
                    <a:pt x="689" y="767"/>
                  </a:lnTo>
                  <a:lnTo>
                    <a:pt x="695" y="763"/>
                  </a:lnTo>
                  <a:lnTo>
                    <a:pt x="695" y="763"/>
                  </a:lnTo>
                  <a:lnTo>
                    <a:pt x="707" y="755"/>
                  </a:lnTo>
                  <a:lnTo>
                    <a:pt x="713" y="751"/>
                  </a:lnTo>
                  <a:lnTo>
                    <a:pt x="719" y="747"/>
                  </a:lnTo>
                  <a:lnTo>
                    <a:pt x="728" y="739"/>
                  </a:lnTo>
                  <a:lnTo>
                    <a:pt x="727" y="739"/>
                  </a:lnTo>
                  <a:lnTo>
                    <a:pt x="756" y="712"/>
                  </a:lnTo>
                  <a:lnTo>
                    <a:pt x="786" y="682"/>
                  </a:lnTo>
                  <a:lnTo>
                    <a:pt x="789" y="686"/>
                  </a:lnTo>
                  <a:lnTo>
                    <a:pt x="764" y="716"/>
                  </a:lnTo>
                  <a:lnTo>
                    <a:pt x="738" y="741"/>
                  </a:lnTo>
                  <a:lnTo>
                    <a:pt x="736" y="743"/>
                  </a:lnTo>
                  <a:lnTo>
                    <a:pt x="736" y="743"/>
                  </a:lnTo>
                  <a:lnTo>
                    <a:pt x="736" y="743"/>
                  </a:lnTo>
                  <a:lnTo>
                    <a:pt x="736" y="743"/>
                  </a:lnTo>
                  <a:lnTo>
                    <a:pt x="734" y="743"/>
                  </a:lnTo>
                  <a:lnTo>
                    <a:pt x="734" y="743"/>
                  </a:lnTo>
                  <a:lnTo>
                    <a:pt x="732" y="745"/>
                  </a:lnTo>
                  <a:lnTo>
                    <a:pt x="732" y="745"/>
                  </a:lnTo>
                  <a:lnTo>
                    <a:pt x="734" y="745"/>
                  </a:lnTo>
                  <a:lnTo>
                    <a:pt x="732" y="745"/>
                  </a:lnTo>
                  <a:lnTo>
                    <a:pt x="732" y="747"/>
                  </a:lnTo>
                  <a:lnTo>
                    <a:pt x="728" y="751"/>
                  </a:lnTo>
                  <a:lnTo>
                    <a:pt x="727" y="753"/>
                  </a:lnTo>
                  <a:lnTo>
                    <a:pt x="723" y="755"/>
                  </a:lnTo>
                  <a:lnTo>
                    <a:pt x="721" y="757"/>
                  </a:lnTo>
                  <a:lnTo>
                    <a:pt x="719" y="759"/>
                  </a:lnTo>
                  <a:lnTo>
                    <a:pt x="717" y="761"/>
                  </a:lnTo>
                  <a:lnTo>
                    <a:pt x="717" y="761"/>
                  </a:lnTo>
                  <a:lnTo>
                    <a:pt x="719" y="761"/>
                  </a:lnTo>
                  <a:lnTo>
                    <a:pt x="713" y="763"/>
                  </a:lnTo>
                  <a:lnTo>
                    <a:pt x="707" y="769"/>
                  </a:lnTo>
                  <a:lnTo>
                    <a:pt x="701" y="773"/>
                  </a:lnTo>
                  <a:lnTo>
                    <a:pt x="697" y="775"/>
                  </a:lnTo>
                  <a:lnTo>
                    <a:pt x="695" y="777"/>
                  </a:lnTo>
                  <a:lnTo>
                    <a:pt x="693" y="777"/>
                  </a:lnTo>
                  <a:lnTo>
                    <a:pt x="691" y="777"/>
                  </a:lnTo>
                  <a:lnTo>
                    <a:pt x="691" y="775"/>
                  </a:lnTo>
                  <a:lnTo>
                    <a:pt x="687" y="779"/>
                  </a:lnTo>
                  <a:lnTo>
                    <a:pt x="685" y="781"/>
                  </a:lnTo>
                  <a:lnTo>
                    <a:pt x="683" y="781"/>
                  </a:lnTo>
                  <a:lnTo>
                    <a:pt x="683" y="781"/>
                  </a:lnTo>
                  <a:lnTo>
                    <a:pt x="685" y="781"/>
                  </a:lnTo>
                  <a:lnTo>
                    <a:pt x="687" y="781"/>
                  </a:lnTo>
                  <a:lnTo>
                    <a:pt x="675" y="789"/>
                  </a:lnTo>
                  <a:lnTo>
                    <a:pt x="666" y="795"/>
                  </a:lnTo>
                  <a:lnTo>
                    <a:pt x="658" y="800"/>
                  </a:lnTo>
                  <a:lnTo>
                    <a:pt x="650" y="804"/>
                  </a:lnTo>
                  <a:lnTo>
                    <a:pt x="640" y="810"/>
                  </a:lnTo>
                  <a:lnTo>
                    <a:pt x="624" y="816"/>
                  </a:lnTo>
                  <a:lnTo>
                    <a:pt x="610" y="822"/>
                  </a:lnTo>
                  <a:lnTo>
                    <a:pt x="597" y="826"/>
                  </a:lnTo>
                  <a:lnTo>
                    <a:pt x="589" y="828"/>
                  </a:lnTo>
                  <a:lnTo>
                    <a:pt x="591" y="828"/>
                  </a:lnTo>
                  <a:lnTo>
                    <a:pt x="591" y="828"/>
                  </a:lnTo>
                  <a:lnTo>
                    <a:pt x="591" y="830"/>
                  </a:lnTo>
                  <a:lnTo>
                    <a:pt x="587" y="830"/>
                  </a:lnTo>
                  <a:lnTo>
                    <a:pt x="585" y="832"/>
                  </a:lnTo>
                  <a:lnTo>
                    <a:pt x="581" y="834"/>
                  </a:lnTo>
                  <a:lnTo>
                    <a:pt x="589" y="834"/>
                  </a:lnTo>
                  <a:lnTo>
                    <a:pt x="571" y="840"/>
                  </a:lnTo>
                  <a:lnTo>
                    <a:pt x="569" y="840"/>
                  </a:lnTo>
                  <a:lnTo>
                    <a:pt x="567" y="840"/>
                  </a:lnTo>
                  <a:lnTo>
                    <a:pt x="567" y="840"/>
                  </a:lnTo>
                  <a:lnTo>
                    <a:pt x="565" y="840"/>
                  </a:lnTo>
                  <a:lnTo>
                    <a:pt x="565" y="840"/>
                  </a:lnTo>
                  <a:lnTo>
                    <a:pt x="563" y="840"/>
                  </a:lnTo>
                  <a:lnTo>
                    <a:pt x="563" y="840"/>
                  </a:lnTo>
                  <a:lnTo>
                    <a:pt x="559" y="840"/>
                  </a:lnTo>
                  <a:lnTo>
                    <a:pt x="553" y="842"/>
                  </a:lnTo>
                  <a:lnTo>
                    <a:pt x="549" y="844"/>
                  </a:lnTo>
                  <a:lnTo>
                    <a:pt x="545" y="844"/>
                  </a:lnTo>
                  <a:lnTo>
                    <a:pt x="543" y="846"/>
                  </a:lnTo>
                  <a:lnTo>
                    <a:pt x="540" y="848"/>
                  </a:lnTo>
                  <a:lnTo>
                    <a:pt x="542" y="848"/>
                  </a:lnTo>
                  <a:lnTo>
                    <a:pt x="534" y="850"/>
                  </a:lnTo>
                  <a:lnTo>
                    <a:pt x="534" y="850"/>
                  </a:lnTo>
                  <a:lnTo>
                    <a:pt x="534" y="850"/>
                  </a:lnTo>
                  <a:lnTo>
                    <a:pt x="536" y="850"/>
                  </a:lnTo>
                  <a:lnTo>
                    <a:pt x="538" y="848"/>
                  </a:lnTo>
                  <a:lnTo>
                    <a:pt x="540" y="846"/>
                  </a:lnTo>
                  <a:lnTo>
                    <a:pt x="542" y="846"/>
                  </a:lnTo>
                  <a:lnTo>
                    <a:pt x="543" y="844"/>
                  </a:lnTo>
                  <a:lnTo>
                    <a:pt x="542" y="844"/>
                  </a:lnTo>
                  <a:lnTo>
                    <a:pt x="540" y="844"/>
                  </a:lnTo>
                  <a:lnTo>
                    <a:pt x="536" y="844"/>
                  </a:lnTo>
                  <a:lnTo>
                    <a:pt x="534" y="846"/>
                  </a:lnTo>
                  <a:lnTo>
                    <a:pt x="532" y="846"/>
                  </a:lnTo>
                  <a:lnTo>
                    <a:pt x="530" y="848"/>
                  </a:lnTo>
                  <a:lnTo>
                    <a:pt x="526" y="850"/>
                  </a:lnTo>
                  <a:lnTo>
                    <a:pt x="522" y="852"/>
                  </a:lnTo>
                  <a:lnTo>
                    <a:pt x="518" y="850"/>
                  </a:lnTo>
                  <a:lnTo>
                    <a:pt x="524" y="850"/>
                  </a:lnTo>
                  <a:lnTo>
                    <a:pt x="526" y="848"/>
                  </a:lnTo>
                  <a:lnTo>
                    <a:pt x="526" y="848"/>
                  </a:lnTo>
                  <a:lnTo>
                    <a:pt x="526" y="846"/>
                  </a:lnTo>
                  <a:lnTo>
                    <a:pt x="524" y="846"/>
                  </a:lnTo>
                  <a:lnTo>
                    <a:pt x="522" y="846"/>
                  </a:lnTo>
                  <a:lnTo>
                    <a:pt x="520" y="846"/>
                  </a:lnTo>
                  <a:lnTo>
                    <a:pt x="516" y="848"/>
                  </a:lnTo>
                  <a:lnTo>
                    <a:pt x="512" y="848"/>
                  </a:lnTo>
                  <a:lnTo>
                    <a:pt x="510" y="848"/>
                  </a:lnTo>
                  <a:lnTo>
                    <a:pt x="508" y="848"/>
                  </a:lnTo>
                  <a:lnTo>
                    <a:pt x="510" y="848"/>
                  </a:lnTo>
                  <a:lnTo>
                    <a:pt x="512" y="850"/>
                  </a:lnTo>
                  <a:lnTo>
                    <a:pt x="514" y="852"/>
                  </a:lnTo>
                  <a:lnTo>
                    <a:pt x="514" y="852"/>
                  </a:lnTo>
                  <a:lnTo>
                    <a:pt x="473" y="856"/>
                  </a:lnTo>
                  <a:lnTo>
                    <a:pt x="429" y="854"/>
                  </a:lnTo>
                  <a:lnTo>
                    <a:pt x="386" y="848"/>
                  </a:lnTo>
                  <a:lnTo>
                    <a:pt x="384" y="846"/>
                  </a:lnTo>
                  <a:lnTo>
                    <a:pt x="382" y="844"/>
                  </a:lnTo>
                  <a:lnTo>
                    <a:pt x="378" y="842"/>
                  </a:lnTo>
                  <a:lnTo>
                    <a:pt x="372" y="842"/>
                  </a:lnTo>
                  <a:lnTo>
                    <a:pt x="368" y="840"/>
                  </a:lnTo>
                  <a:lnTo>
                    <a:pt x="366" y="840"/>
                  </a:lnTo>
                  <a:lnTo>
                    <a:pt x="364" y="842"/>
                  </a:lnTo>
                  <a:lnTo>
                    <a:pt x="364" y="842"/>
                  </a:lnTo>
                  <a:lnTo>
                    <a:pt x="360" y="842"/>
                  </a:lnTo>
                  <a:lnTo>
                    <a:pt x="360" y="840"/>
                  </a:lnTo>
                  <a:lnTo>
                    <a:pt x="360" y="840"/>
                  </a:lnTo>
                  <a:lnTo>
                    <a:pt x="362" y="840"/>
                  </a:lnTo>
                  <a:lnTo>
                    <a:pt x="364" y="838"/>
                  </a:lnTo>
                  <a:lnTo>
                    <a:pt x="362" y="836"/>
                  </a:lnTo>
                  <a:lnTo>
                    <a:pt x="360" y="834"/>
                  </a:lnTo>
                  <a:lnTo>
                    <a:pt x="360" y="832"/>
                  </a:lnTo>
                  <a:lnTo>
                    <a:pt x="357" y="834"/>
                  </a:lnTo>
                  <a:lnTo>
                    <a:pt x="351" y="834"/>
                  </a:lnTo>
                  <a:lnTo>
                    <a:pt x="353" y="836"/>
                  </a:lnTo>
                  <a:lnTo>
                    <a:pt x="355" y="836"/>
                  </a:lnTo>
                  <a:lnTo>
                    <a:pt x="355" y="836"/>
                  </a:lnTo>
                  <a:lnTo>
                    <a:pt x="351" y="836"/>
                  </a:lnTo>
                  <a:lnTo>
                    <a:pt x="347" y="836"/>
                  </a:lnTo>
                  <a:lnTo>
                    <a:pt x="345" y="838"/>
                  </a:lnTo>
                  <a:lnTo>
                    <a:pt x="345" y="838"/>
                  </a:lnTo>
                  <a:lnTo>
                    <a:pt x="345" y="836"/>
                  </a:lnTo>
                  <a:lnTo>
                    <a:pt x="341" y="836"/>
                  </a:lnTo>
                  <a:lnTo>
                    <a:pt x="339" y="836"/>
                  </a:lnTo>
                  <a:lnTo>
                    <a:pt x="337" y="836"/>
                  </a:lnTo>
                  <a:lnTo>
                    <a:pt x="329" y="840"/>
                  </a:lnTo>
                  <a:lnTo>
                    <a:pt x="317" y="840"/>
                  </a:lnTo>
                  <a:lnTo>
                    <a:pt x="305" y="834"/>
                  </a:lnTo>
                  <a:lnTo>
                    <a:pt x="286" y="822"/>
                  </a:lnTo>
                  <a:lnTo>
                    <a:pt x="266" y="814"/>
                  </a:lnTo>
                  <a:lnTo>
                    <a:pt x="268" y="814"/>
                  </a:lnTo>
                  <a:lnTo>
                    <a:pt x="266" y="812"/>
                  </a:lnTo>
                  <a:lnTo>
                    <a:pt x="258" y="810"/>
                  </a:lnTo>
                  <a:lnTo>
                    <a:pt x="252" y="806"/>
                  </a:lnTo>
                  <a:lnTo>
                    <a:pt x="252" y="810"/>
                  </a:lnTo>
                  <a:lnTo>
                    <a:pt x="250" y="812"/>
                  </a:lnTo>
                  <a:lnTo>
                    <a:pt x="250" y="812"/>
                  </a:lnTo>
                  <a:lnTo>
                    <a:pt x="248" y="812"/>
                  </a:lnTo>
                  <a:lnTo>
                    <a:pt x="248" y="810"/>
                  </a:lnTo>
                  <a:lnTo>
                    <a:pt x="248" y="806"/>
                  </a:lnTo>
                  <a:lnTo>
                    <a:pt x="246" y="804"/>
                  </a:lnTo>
                  <a:lnTo>
                    <a:pt x="246" y="802"/>
                  </a:lnTo>
                  <a:lnTo>
                    <a:pt x="238" y="796"/>
                  </a:lnTo>
                  <a:lnTo>
                    <a:pt x="235" y="796"/>
                  </a:lnTo>
                  <a:lnTo>
                    <a:pt x="233" y="796"/>
                  </a:lnTo>
                  <a:lnTo>
                    <a:pt x="229" y="796"/>
                  </a:lnTo>
                  <a:lnTo>
                    <a:pt x="227" y="795"/>
                  </a:lnTo>
                  <a:lnTo>
                    <a:pt x="235" y="793"/>
                  </a:lnTo>
                  <a:lnTo>
                    <a:pt x="231" y="791"/>
                  </a:lnTo>
                  <a:lnTo>
                    <a:pt x="229" y="789"/>
                  </a:lnTo>
                  <a:lnTo>
                    <a:pt x="225" y="789"/>
                  </a:lnTo>
                  <a:lnTo>
                    <a:pt x="221" y="789"/>
                  </a:lnTo>
                  <a:lnTo>
                    <a:pt x="223" y="787"/>
                  </a:lnTo>
                  <a:lnTo>
                    <a:pt x="225" y="785"/>
                  </a:lnTo>
                  <a:lnTo>
                    <a:pt x="223" y="783"/>
                  </a:lnTo>
                  <a:lnTo>
                    <a:pt x="221" y="783"/>
                  </a:lnTo>
                  <a:lnTo>
                    <a:pt x="223" y="775"/>
                  </a:lnTo>
                  <a:lnTo>
                    <a:pt x="217" y="775"/>
                  </a:lnTo>
                  <a:lnTo>
                    <a:pt x="211" y="773"/>
                  </a:lnTo>
                  <a:lnTo>
                    <a:pt x="205" y="777"/>
                  </a:lnTo>
                  <a:lnTo>
                    <a:pt x="201" y="781"/>
                  </a:lnTo>
                  <a:lnTo>
                    <a:pt x="201" y="781"/>
                  </a:lnTo>
                  <a:lnTo>
                    <a:pt x="203" y="781"/>
                  </a:lnTo>
                  <a:lnTo>
                    <a:pt x="207" y="783"/>
                  </a:lnTo>
                  <a:lnTo>
                    <a:pt x="211" y="783"/>
                  </a:lnTo>
                  <a:lnTo>
                    <a:pt x="215" y="783"/>
                  </a:lnTo>
                  <a:lnTo>
                    <a:pt x="219" y="785"/>
                  </a:lnTo>
                  <a:lnTo>
                    <a:pt x="221" y="785"/>
                  </a:lnTo>
                  <a:lnTo>
                    <a:pt x="223" y="785"/>
                  </a:lnTo>
                  <a:lnTo>
                    <a:pt x="219" y="787"/>
                  </a:lnTo>
                  <a:lnTo>
                    <a:pt x="217" y="787"/>
                  </a:lnTo>
                  <a:lnTo>
                    <a:pt x="213" y="787"/>
                  </a:lnTo>
                  <a:lnTo>
                    <a:pt x="207" y="787"/>
                  </a:lnTo>
                  <a:lnTo>
                    <a:pt x="205" y="789"/>
                  </a:lnTo>
                  <a:lnTo>
                    <a:pt x="201" y="791"/>
                  </a:lnTo>
                  <a:lnTo>
                    <a:pt x="187" y="777"/>
                  </a:lnTo>
                  <a:lnTo>
                    <a:pt x="189" y="779"/>
                  </a:lnTo>
                  <a:lnTo>
                    <a:pt x="193" y="779"/>
                  </a:lnTo>
                  <a:lnTo>
                    <a:pt x="195" y="779"/>
                  </a:lnTo>
                  <a:lnTo>
                    <a:pt x="197" y="779"/>
                  </a:lnTo>
                  <a:lnTo>
                    <a:pt x="197" y="777"/>
                  </a:lnTo>
                  <a:lnTo>
                    <a:pt x="195" y="775"/>
                  </a:lnTo>
                  <a:lnTo>
                    <a:pt x="195" y="773"/>
                  </a:lnTo>
                  <a:lnTo>
                    <a:pt x="195" y="771"/>
                  </a:lnTo>
                  <a:lnTo>
                    <a:pt x="195" y="769"/>
                  </a:lnTo>
                  <a:lnTo>
                    <a:pt x="193" y="767"/>
                  </a:lnTo>
                  <a:lnTo>
                    <a:pt x="195" y="767"/>
                  </a:lnTo>
                  <a:lnTo>
                    <a:pt x="189" y="761"/>
                  </a:lnTo>
                  <a:lnTo>
                    <a:pt x="183" y="755"/>
                  </a:lnTo>
                  <a:lnTo>
                    <a:pt x="181" y="755"/>
                  </a:lnTo>
                  <a:lnTo>
                    <a:pt x="183" y="755"/>
                  </a:lnTo>
                  <a:lnTo>
                    <a:pt x="181" y="751"/>
                  </a:lnTo>
                  <a:lnTo>
                    <a:pt x="181" y="751"/>
                  </a:lnTo>
                  <a:lnTo>
                    <a:pt x="183" y="751"/>
                  </a:lnTo>
                  <a:lnTo>
                    <a:pt x="183" y="751"/>
                  </a:lnTo>
                  <a:lnTo>
                    <a:pt x="183" y="749"/>
                  </a:lnTo>
                  <a:lnTo>
                    <a:pt x="179" y="747"/>
                  </a:lnTo>
                  <a:lnTo>
                    <a:pt x="176" y="747"/>
                  </a:lnTo>
                  <a:lnTo>
                    <a:pt x="170" y="745"/>
                  </a:lnTo>
                  <a:lnTo>
                    <a:pt x="170" y="747"/>
                  </a:lnTo>
                  <a:lnTo>
                    <a:pt x="168" y="745"/>
                  </a:lnTo>
                  <a:lnTo>
                    <a:pt x="168" y="745"/>
                  </a:lnTo>
                  <a:lnTo>
                    <a:pt x="162" y="741"/>
                  </a:lnTo>
                  <a:lnTo>
                    <a:pt x="156" y="736"/>
                  </a:lnTo>
                  <a:lnTo>
                    <a:pt x="158" y="734"/>
                  </a:lnTo>
                  <a:lnTo>
                    <a:pt x="140" y="716"/>
                  </a:lnTo>
                  <a:lnTo>
                    <a:pt x="142" y="712"/>
                  </a:lnTo>
                  <a:lnTo>
                    <a:pt x="142" y="710"/>
                  </a:lnTo>
                  <a:lnTo>
                    <a:pt x="140" y="712"/>
                  </a:lnTo>
                  <a:lnTo>
                    <a:pt x="140" y="714"/>
                  </a:lnTo>
                  <a:lnTo>
                    <a:pt x="136" y="712"/>
                  </a:lnTo>
                  <a:lnTo>
                    <a:pt x="132" y="710"/>
                  </a:lnTo>
                  <a:lnTo>
                    <a:pt x="132" y="708"/>
                  </a:lnTo>
                  <a:lnTo>
                    <a:pt x="130" y="704"/>
                  </a:lnTo>
                  <a:lnTo>
                    <a:pt x="134" y="704"/>
                  </a:lnTo>
                  <a:lnTo>
                    <a:pt x="138" y="704"/>
                  </a:lnTo>
                  <a:lnTo>
                    <a:pt x="134" y="700"/>
                  </a:lnTo>
                  <a:lnTo>
                    <a:pt x="130" y="704"/>
                  </a:lnTo>
                  <a:lnTo>
                    <a:pt x="130" y="702"/>
                  </a:lnTo>
                  <a:lnTo>
                    <a:pt x="130" y="700"/>
                  </a:lnTo>
                  <a:lnTo>
                    <a:pt x="128" y="700"/>
                  </a:lnTo>
                  <a:lnTo>
                    <a:pt x="124" y="700"/>
                  </a:lnTo>
                  <a:lnTo>
                    <a:pt x="120" y="700"/>
                  </a:lnTo>
                  <a:lnTo>
                    <a:pt x="128" y="696"/>
                  </a:lnTo>
                  <a:lnTo>
                    <a:pt x="128" y="696"/>
                  </a:lnTo>
                  <a:lnTo>
                    <a:pt x="122" y="690"/>
                  </a:lnTo>
                  <a:lnTo>
                    <a:pt x="120" y="690"/>
                  </a:lnTo>
                  <a:lnTo>
                    <a:pt x="120" y="690"/>
                  </a:lnTo>
                  <a:lnTo>
                    <a:pt x="120" y="690"/>
                  </a:lnTo>
                  <a:lnTo>
                    <a:pt x="116" y="686"/>
                  </a:lnTo>
                  <a:lnTo>
                    <a:pt x="114" y="682"/>
                  </a:lnTo>
                  <a:lnTo>
                    <a:pt x="113" y="676"/>
                  </a:lnTo>
                  <a:lnTo>
                    <a:pt x="114" y="673"/>
                  </a:lnTo>
                  <a:lnTo>
                    <a:pt x="109" y="667"/>
                  </a:lnTo>
                  <a:lnTo>
                    <a:pt x="103" y="663"/>
                  </a:lnTo>
                  <a:lnTo>
                    <a:pt x="97" y="657"/>
                  </a:lnTo>
                  <a:lnTo>
                    <a:pt x="93" y="651"/>
                  </a:lnTo>
                  <a:lnTo>
                    <a:pt x="87" y="647"/>
                  </a:lnTo>
                  <a:lnTo>
                    <a:pt x="89" y="647"/>
                  </a:lnTo>
                  <a:lnTo>
                    <a:pt x="89" y="645"/>
                  </a:lnTo>
                  <a:lnTo>
                    <a:pt x="85" y="643"/>
                  </a:lnTo>
                  <a:lnTo>
                    <a:pt x="81" y="639"/>
                  </a:lnTo>
                  <a:lnTo>
                    <a:pt x="79" y="635"/>
                  </a:lnTo>
                  <a:lnTo>
                    <a:pt x="77" y="631"/>
                  </a:lnTo>
                  <a:lnTo>
                    <a:pt x="77" y="625"/>
                  </a:lnTo>
                  <a:lnTo>
                    <a:pt x="77" y="619"/>
                  </a:lnTo>
                  <a:lnTo>
                    <a:pt x="75" y="616"/>
                  </a:lnTo>
                  <a:lnTo>
                    <a:pt x="75" y="616"/>
                  </a:lnTo>
                  <a:lnTo>
                    <a:pt x="73" y="614"/>
                  </a:lnTo>
                  <a:lnTo>
                    <a:pt x="69" y="612"/>
                  </a:lnTo>
                  <a:lnTo>
                    <a:pt x="69" y="610"/>
                  </a:lnTo>
                  <a:lnTo>
                    <a:pt x="67" y="610"/>
                  </a:lnTo>
                  <a:lnTo>
                    <a:pt x="69" y="610"/>
                  </a:lnTo>
                  <a:lnTo>
                    <a:pt x="71" y="610"/>
                  </a:lnTo>
                  <a:lnTo>
                    <a:pt x="73" y="608"/>
                  </a:lnTo>
                  <a:lnTo>
                    <a:pt x="69" y="606"/>
                  </a:lnTo>
                  <a:lnTo>
                    <a:pt x="67" y="606"/>
                  </a:lnTo>
                  <a:lnTo>
                    <a:pt x="65" y="606"/>
                  </a:lnTo>
                  <a:lnTo>
                    <a:pt x="63" y="608"/>
                  </a:lnTo>
                  <a:lnTo>
                    <a:pt x="63" y="612"/>
                  </a:lnTo>
                  <a:lnTo>
                    <a:pt x="59" y="598"/>
                  </a:lnTo>
                  <a:lnTo>
                    <a:pt x="52" y="586"/>
                  </a:lnTo>
                  <a:lnTo>
                    <a:pt x="42" y="576"/>
                  </a:lnTo>
                  <a:lnTo>
                    <a:pt x="38" y="570"/>
                  </a:lnTo>
                  <a:lnTo>
                    <a:pt x="38" y="566"/>
                  </a:lnTo>
                  <a:lnTo>
                    <a:pt x="40" y="564"/>
                  </a:lnTo>
                  <a:lnTo>
                    <a:pt x="42" y="562"/>
                  </a:lnTo>
                  <a:lnTo>
                    <a:pt x="44" y="562"/>
                  </a:lnTo>
                  <a:lnTo>
                    <a:pt x="46" y="560"/>
                  </a:lnTo>
                  <a:lnTo>
                    <a:pt x="48" y="560"/>
                  </a:lnTo>
                  <a:lnTo>
                    <a:pt x="52" y="558"/>
                  </a:lnTo>
                  <a:lnTo>
                    <a:pt x="48" y="556"/>
                  </a:lnTo>
                  <a:lnTo>
                    <a:pt x="46" y="555"/>
                  </a:lnTo>
                  <a:lnTo>
                    <a:pt x="44" y="555"/>
                  </a:lnTo>
                  <a:lnTo>
                    <a:pt x="42" y="555"/>
                  </a:lnTo>
                  <a:lnTo>
                    <a:pt x="38" y="555"/>
                  </a:lnTo>
                  <a:lnTo>
                    <a:pt x="36" y="556"/>
                  </a:lnTo>
                  <a:lnTo>
                    <a:pt x="34" y="555"/>
                  </a:lnTo>
                  <a:lnTo>
                    <a:pt x="34" y="553"/>
                  </a:lnTo>
                  <a:lnTo>
                    <a:pt x="34" y="551"/>
                  </a:lnTo>
                  <a:lnTo>
                    <a:pt x="34" y="545"/>
                  </a:lnTo>
                  <a:lnTo>
                    <a:pt x="36" y="547"/>
                  </a:lnTo>
                  <a:lnTo>
                    <a:pt x="36" y="549"/>
                  </a:lnTo>
                  <a:lnTo>
                    <a:pt x="38" y="549"/>
                  </a:lnTo>
                  <a:lnTo>
                    <a:pt x="38" y="549"/>
                  </a:lnTo>
                  <a:lnTo>
                    <a:pt x="40" y="545"/>
                  </a:lnTo>
                  <a:lnTo>
                    <a:pt x="42" y="541"/>
                  </a:lnTo>
                  <a:lnTo>
                    <a:pt x="40" y="539"/>
                  </a:lnTo>
                  <a:lnTo>
                    <a:pt x="44" y="539"/>
                  </a:lnTo>
                  <a:lnTo>
                    <a:pt x="46" y="535"/>
                  </a:lnTo>
                  <a:lnTo>
                    <a:pt x="46" y="531"/>
                  </a:lnTo>
                  <a:lnTo>
                    <a:pt x="46" y="527"/>
                  </a:lnTo>
                  <a:lnTo>
                    <a:pt x="48" y="523"/>
                  </a:lnTo>
                  <a:lnTo>
                    <a:pt x="50" y="519"/>
                  </a:lnTo>
                  <a:lnTo>
                    <a:pt x="50" y="517"/>
                  </a:lnTo>
                  <a:lnTo>
                    <a:pt x="50" y="513"/>
                  </a:lnTo>
                  <a:lnTo>
                    <a:pt x="50" y="513"/>
                  </a:lnTo>
                  <a:lnTo>
                    <a:pt x="48" y="513"/>
                  </a:lnTo>
                  <a:lnTo>
                    <a:pt x="46" y="509"/>
                  </a:lnTo>
                  <a:lnTo>
                    <a:pt x="42" y="509"/>
                  </a:lnTo>
                  <a:lnTo>
                    <a:pt x="38" y="509"/>
                  </a:lnTo>
                  <a:lnTo>
                    <a:pt x="36" y="509"/>
                  </a:lnTo>
                  <a:lnTo>
                    <a:pt x="34" y="507"/>
                  </a:lnTo>
                  <a:lnTo>
                    <a:pt x="34" y="507"/>
                  </a:lnTo>
                  <a:lnTo>
                    <a:pt x="36" y="507"/>
                  </a:lnTo>
                  <a:lnTo>
                    <a:pt x="38" y="505"/>
                  </a:lnTo>
                  <a:lnTo>
                    <a:pt x="28" y="501"/>
                  </a:lnTo>
                  <a:lnTo>
                    <a:pt x="30" y="501"/>
                  </a:lnTo>
                  <a:lnTo>
                    <a:pt x="32" y="501"/>
                  </a:lnTo>
                  <a:lnTo>
                    <a:pt x="34" y="503"/>
                  </a:lnTo>
                  <a:lnTo>
                    <a:pt x="36" y="501"/>
                  </a:lnTo>
                  <a:lnTo>
                    <a:pt x="36" y="499"/>
                  </a:lnTo>
                  <a:lnTo>
                    <a:pt x="32" y="494"/>
                  </a:lnTo>
                  <a:lnTo>
                    <a:pt x="28" y="490"/>
                  </a:lnTo>
                  <a:lnTo>
                    <a:pt x="26" y="484"/>
                  </a:lnTo>
                  <a:lnTo>
                    <a:pt x="26" y="480"/>
                  </a:lnTo>
                  <a:lnTo>
                    <a:pt x="26" y="474"/>
                  </a:lnTo>
                  <a:lnTo>
                    <a:pt x="26" y="472"/>
                  </a:lnTo>
                  <a:lnTo>
                    <a:pt x="24" y="470"/>
                  </a:lnTo>
                  <a:lnTo>
                    <a:pt x="20" y="470"/>
                  </a:lnTo>
                  <a:lnTo>
                    <a:pt x="18" y="472"/>
                  </a:lnTo>
                  <a:lnTo>
                    <a:pt x="16" y="472"/>
                  </a:lnTo>
                  <a:lnTo>
                    <a:pt x="14" y="474"/>
                  </a:lnTo>
                  <a:lnTo>
                    <a:pt x="12" y="474"/>
                  </a:lnTo>
                  <a:lnTo>
                    <a:pt x="12" y="474"/>
                  </a:lnTo>
                  <a:lnTo>
                    <a:pt x="10" y="470"/>
                  </a:lnTo>
                  <a:lnTo>
                    <a:pt x="14" y="468"/>
                  </a:lnTo>
                  <a:lnTo>
                    <a:pt x="20" y="468"/>
                  </a:lnTo>
                  <a:lnTo>
                    <a:pt x="22" y="466"/>
                  </a:lnTo>
                  <a:lnTo>
                    <a:pt x="24" y="462"/>
                  </a:lnTo>
                  <a:lnTo>
                    <a:pt x="26" y="458"/>
                  </a:lnTo>
                  <a:lnTo>
                    <a:pt x="22" y="456"/>
                  </a:lnTo>
                  <a:lnTo>
                    <a:pt x="18" y="456"/>
                  </a:lnTo>
                  <a:lnTo>
                    <a:pt x="16" y="454"/>
                  </a:lnTo>
                  <a:lnTo>
                    <a:pt x="12" y="450"/>
                  </a:lnTo>
                  <a:lnTo>
                    <a:pt x="22" y="450"/>
                  </a:lnTo>
                  <a:lnTo>
                    <a:pt x="22" y="446"/>
                  </a:lnTo>
                  <a:lnTo>
                    <a:pt x="22" y="444"/>
                  </a:lnTo>
                  <a:lnTo>
                    <a:pt x="22" y="442"/>
                  </a:lnTo>
                  <a:lnTo>
                    <a:pt x="24" y="440"/>
                  </a:lnTo>
                  <a:lnTo>
                    <a:pt x="28" y="440"/>
                  </a:lnTo>
                  <a:lnTo>
                    <a:pt x="26" y="436"/>
                  </a:lnTo>
                  <a:lnTo>
                    <a:pt x="24" y="435"/>
                  </a:lnTo>
                  <a:lnTo>
                    <a:pt x="26" y="433"/>
                  </a:lnTo>
                  <a:lnTo>
                    <a:pt x="26" y="431"/>
                  </a:lnTo>
                  <a:lnTo>
                    <a:pt x="24" y="427"/>
                  </a:lnTo>
                  <a:lnTo>
                    <a:pt x="20" y="427"/>
                  </a:lnTo>
                  <a:lnTo>
                    <a:pt x="16" y="429"/>
                  </a:lnTo>
                  <a:lnTo>
                    <a:pt x="12" y="431"/>
                  </a:lnTo>
                  <a:lnTo>
                    <a:pt x="10" y="433"/>
                  </a:lnTo>
                  <a:lnTo>
                    <a:pt x="6" y="435"/>
                  </a:lnTo>
                  <a:lnTo>
                    <a:pt x="2" y="436"/>
                  </a:lnTo>
                  <a:lnTo>
                    <a:pt x="0" y="438"/>
                  </a:lnTo>
                  <a:lnTo>
                    <a:pt x="4" y="435"/>
                  </a:lnTo>
                  <a:lnTo>
                    <a:pt x="6" y="431"/>
                  </a:lnTo>
                  <a:lnTo>
                    <a:pt x="6" y="427"/>
                  </a:lnTo>
                  <a:lnTo>
                    <a:pt x="8" y="425"/>
                  </a:lnTo>
                  <a:lnTo>
                    <a:pt x="12" y="421"/>
                  </a:lnTo>
                  <a:lnTo>
                    <a:pt x="16" y="419"/>
                  </a:lnTo>
                  <a:lnTo>
                    <a:pt x="20" y="427"/>
                  </a:lnTo>
                  <a:lnTo>
                    <a:pt x="22" y="423"/>
                  </a:lnTo>
                  <a:lnTo>
                    <a:pt x="24" y="419"/>
                  </a:lnTo>
                  <a:lnTo>
                    <a:pt x="22" y="415"/>
                  </a:lnTo>
                  <a:lnTo>
                    <a:pt x="22" y="413"/>
                  </a:lnTo>
                  <a:lnTo>
                    <a:pt x="20" y="411"/>
                  </a:lnTo>
                  <a:lnTo>
                    <a:pt x="18" y="411"/>
                  </a:lnTo>
                  <a:lnTo>
                    <a:pt x="18" y="409"/>
                  </a:lnTo>
                  <a:lnTo>
                    <a:pt x="20" y="407"/>
                  </a:lnTo>
                  <a:lnTo>
                    <a:pt x="22" y="405"/>
                  </a:lnTo>
                  <a:lnTo>
                    <a:pt x="28" y="405"/>
                  </a:lnTo>
                  <a:lnTo>
                    <a:pt x="28" y="409"/>
                  </a:lnTo>
                  <a:lnTo>
                    <a:pt x="30" y="411"/>
                  </a:lnTo>
                  <a:lnTo>
                    <a:pt x="34" y="413"/>
                  </a:lnTo>
                  <a:lnTo>
                    <a:pt x="38" y="413"/>
                  </a:lnTo>
                  <a:lnTo>
                    <a:pt x="32" y="405"/>
                  </a:lnTo>
                  <a:lnTo>
                    <a:pt x="34" y="405"/>
                  </a:lnTo>
                  <a:lnTo>
                    <a:pt x="34" y="407"/>
                  </a:lnTo>
                  <a:lnTo>
                    <a:pt x="36" y="407"/>
                  </a:lnTo>
                  <a:lnTo>
                    <a:pt x="36" y="407"/>
                  </a:lnTo>
                  <a:lnTo>
                    <a:pt x="38" y="407"/>
                  </a:lnTo>
                  <a:lnTo>
                    <a:pt x="34" y="403"/>
                  </a:lnTo>
                  <a:lnTo>
                    <a:pt x="32" y="399"/>
                  </a:lnTo>
                  <a:lnTo>
                    <a:pt x="28" y="397"/>
                  </a:lnTo>
                  <a:lnTo>
                    <a:pt x="28" y="397"/>
                  </a:lnTo>
                  <a:lnTo>
                    <a:pt x="28" y="395"/>
                  </a:lnTo>
                  <a:lnTo>
                    <a:pt x="28" y="393"/>
                  </a:lnTo>
                  <a:lnTo>
                    <a:pt x="28" y="389"/>
                  </a:lnTo>
                  <a:lnTo>
                    <a:pt x="28" y="387"/>
                  </a:lnTo>
                  <a:lnTo>
                    <a:pt x="28" y="383"/>
                  </a:lnTo>
                  <a:lnTo>
                    <a:pt x="28" y="383"/>
                  </a:lnTo>
                  <a:lnTo>
                    <a:pt x="28" y="385"/>
                  </a:lnTo>
                  <a:lnTo>
                    <a:pt x="28" y="385"/>
                  </a:lnTo>
                  <a:lnTo>
                    <a:pt x="30" y="385"/>
                  </a:lnTo>
                  <a:lnTo>
                    <a:pt x="32" y="383"/>
                  </a:lnTo>
                  <a:lnTo>
                    <a:pt x="28" y="374"/>
                  </a:lnTo>
                  <a:lnTo>
                    <a:pt x="30" y="376"/>
                  </a:lnTo>
                  <a:lnTo>
                    <a:pt x="32" y="376"/>
                  </a:lnTo>
                  <a:lnTo>
                    <a:pt x="34" y="374"/>
                  </a:lnTo>
                  <a:lnTo>
                    <a:pt x="36" y="372"/>
                  </a:lnTo>
                  <a:lnTo>
                    <a:pt x="36" y="368"/>
                  </a:lnTo>
                  <a:lnTo>
                    <a:pt x="34" y="364"/>
                  </a:lnTo>
                  <a:lnTo>
                    <a:pt x="32" y="362"/>
                  </a:lnTo>
                  <a:lnTo>
                    <a:pt x="30" y="360"/>
                  </a:lnTo>
                  <a:lnTo>
                    <a:pt x="26" y="358"/>
                  </a:lnTo>
                  <a:lnTo>
                    <a:pt x="24" y="356"/>
                  </a:lnTo>
                  <a:lnTo>
                    <a:pt x="22" y="354"/>
                  </a:lnTo>
                  <a:lnTo>
                    <a:pt x="24" y="352"/>
                  </a:lnTo>
                  <a:lnTo>
                    <a:pt x="26" y="350"/>
                  </a:lnTo>
                  <a:lnTo>
                    <a:pt x="26" y="352"/>
                  </a:lnTo>
                  <a:lnTo>
                    <a:pt x="26" y="354"/>
                  </a:lnTo>
                  <a:lnTo>
                    <a:pt x="32" y="350"/>
                  </a:lnTo>
                  <a:lnTo>
                    <a:pt x="24" y="344"/>
                  </a:lnTo>
                  <a:lnTo>
                    <a:pt x="22" y="336"/>
                  </a:lnTo>
                  <a:lnTo>
                    <a:pt x="24" y="328"/>
                  </a:lnTo>
                  <a:lnTo>
                    <a:pt x="24" y="320"/>
                  </a:lnTo>
                  <a:lnTo>
                    <a:pt x="16" y="315"/>
                  </a:lnTo>
                  <a:lnTo>
                    <a:pt x="20" y="315"/>
                  </a:lnTo>
                  <a:lnTo>
                    <a:pt x="22" y="313"/>
                  </a:lnTo>
                  <a:lnTo>
                    <a:pt x="22" y="315"/>
                  </a:lnTo>
                  <a:lnTo>
                    <a:pt x="24" y="316"/>
                  </a:lnTo>
                  <a:lnTo>
                    <a:pt x="24" y="318"/>
                  </a:lnTo>
                  <a:lnTo>
                    <a:pt x="26" y="322"/>
                  </a:lnTo>
                  <a:lnTo>
                    <a:pt x="28" y="326"/>
                  </a:lnTo>
                  <a:lnTo>
                    <a:pt x="34" y="322"/>
                  </a:lnTo>
                  <a:lnTo>
                    <a:pt x="32" y="318"/>
                  </a:lnTo>
                  <a:lnTo>
                    <a:pt x="32" y="315"/>
                  </a:lnTo>
                  <a:lnTo>
                    <a:pt x="34" y="311"/>
                  </a:lnTo>
                  <a:lnTo>
                    <a:pt x="34" y="313"/>
                  </a:lnTo>
                  <a:lnTo>
                    <a:pt x="34" y="315"/>
                  </a:lnTo>
                  <a:lnTo>
                    <a:pt x="36" y="316"/>
                  </a:lnTo>
                  <a:lnTo>
                    <a:pt x="38" y="316"/>
                  </a:lnTo>
                  <a:lnTo>
                    <a:pt x="38" y="316"/>
                  </a:lnTo>
                  <a:lnTo>
                    <a:pt x="40" y="315"/>
                  </a:lnTo>
                  <a:lnTo>
                    <a:pt x="36" y="309"/>
                  </a:lnTo>
                  <a:lnTo>
                    <a:pt x="34" y="305"/>
                  </a:lnTo>
                  <a:lnTo>
                    <a:pt x="38" y="305"/>
                  </a:lnTo>
                  <a:lnTo>
                    <a:pt x="40" y="305"/>
                  </a:lnTo>
                  <a:lnTo>
                    <a:pt x="44" y="307"/>
                  </a:lnTo>
                  <a:lnTo>
                    <a:pt x="44" y="301"/>
                  </a:lnTo>
                  <a:lnTo>
                    <a:pt x="46" y="295"/>
                  </a:lnTo>
                  <a:lnTo>
                    <a:pt x="44" y="293"/>
                  </a:lnTo>
                  <a:lnTo>
                    <a:pt x="42" y="293"/>
                  </a:lnTo>
                  <a:lnTo>
                    <a:pt x="40" y="293"/>
                  </a:lnTo>
                  <a:lnTo>
                    <a:pt x="38" y="293"/>
                  </a:lnTo>
                  <a:lnTo>
                    <a:pt x="34" y="293"/>
                  </a:lnTo>
                  <a:lnTo>
                    <a:pt x="34" y="293"/>
                  </a:lnTo>
                  <a:lnTo>
                    <a:pt x="34" y="291"/>
                  </a:lnTo>
                  <a:lnTo>
                    <a:pt x="46" y="287"/>
                  </a:lnTo>
                  <a:lnTo>
                    <a:pt x="46" y="281"/>
                  </a:lnTo>
                  <a:lnTo>
                    <a:pt x="46" y="277"/>
                  </a:lnTo>
                  <a:lnTo>
                    <a:pt x="48" y="271"/>
                  </a:lnTo>
                  <a:lnTo>
                    <a:pt x="52" y="267"/>
                  </a:lnTo>
                  <a:lnTo>
                    <a:pt x="53" y="263"/>
                  </a:lnTo>
                  <a:lnTo>
                    <a:pt x="57" y="259"/>
                  </a:lnTo>
                  <a:lnTo>
                    <a:pt x="57" y="257"/>
                  </a:lnTo>
                  <a:lnTo>
                    <a:pt x="55" y="256"/>
                  </a:lnTo>
                  <a:lnTo>
                    <a:pt x="57" y="252"/>
                  </a:lnTo>
                  <a:lnTo>
                    <a:pt x="59" y="248"/>
                  </a:lnTo>
                  <a:lnTo>
                    <a:pt x="59" y="244"/>
                  </a:lnTo>
                  <a:lnTo>
                    <a:pt x="59" y="238"/>
                  </a:lnTo>
                  <a:lnTo>
                    <a:pt x="59" y="234"/>
                  </a:lnTo>
                  <a:lnTo>
                    <a:pt x="61" y="230"/>
                  </a:lnTo>
                  <a:lnTo>
                    <a:pt x="63" y="226"/>
                  </a:lnTo>
                  <a:lnTo>
                    <a:pt x="63" y="228"/>
                  </a:lnTo>
                  <a:lnTo>
                    <a:pt x="65" y="228"/>
                  </a:lnTo>
                  <a:lnTo>
                    <a:pt x="69" y="226"/>
                  </a:lnTo>
                  <a:lnTo>
                    <a:pt x="71" y="226"/>
                  </a:lnTo>
                  <a:lnTo>
                    <a:pt x="73" y="226"/>
                  </a:lnTo>
                  <a:lnTo>
                    <a:pt x="75" y="212"/>
                  </a:lnTo>
                  <a:lnTo>
                    <a:pt x="75" y="216"/>
                  </a:lnTo>
                  <a:lnTo>
                    <a:pt x="77" y="218"/>
                  </a:lnTo>
                  <a:lnTo>
                    <a:pt x="81" y="222"/>
                  </a:lnTo>
                  <a:lnTo>
                    <a:pt x="83" y="224"/>
                  </a:lnTo>
                  <a:lnTo>
                    <a:pt x="85" y="220"/>
                  </a:lnTo>
                  <a:lnTo>
                    <a:pt x="85" y="216"/>
                  </a:lnTo>
                  <a:lnTo>
                    <a:pt x="85" y="214"/>
                  </a:lnTo>
                  <a:lnTo>
                    <a:pt x="85" y="216"/>
                  </a:lnTo>
                  <a:lnTo>
                    <a:pt x="87" y="218"/>
                  </a:lnTo>
                  <a:lnTo>
                    <a:pt x="89" y="218"/>
                  </a:lnTo>
                  <a:lnTo>
                    <a:pt x="89" y="202"/>
                  </a:lnTo>
                  <a:lnTo>
                    <a:pt x="87" y="202"/>
                  </a:lnTo>
                  <a:lnTo>
                    <a:pt x="85" y="204"/>
                  </a:lnTo>
                  <a:lnTo>
                    <a:pt x="87" y="202"/>
                  </a:lnTo>
                  <a:lnTo>
                    <a:pt x="87" y="198"/>
                  </a:lnTo>
                  <a:lnTo>
                    <a:pt x="89" y="195"/>
                  </a:lnTo>
                  <a:lnTo>
                    <a:pt x="91" y="193"/>
                  </a:lnTo>
                  <a:lnTo>
                    <a:pt x="95" y="191"/>
                  </a:lnTo>
                  <a:lnTo>
                    <a:pt x="97" y="193"/>
                  </a:lnTo>
                  <a:lnTo>
                    <a:pt x="99" y="196"/>
                  </a:lnTo>
                  <a:lnTo>
                    <a:pt x="97" y="196"/>
                  </a:lnTo>
                  <a:lnTo>
                    <a:pt x="95" y="198"/>
                  </a:lnTo>
                  <a:lnTo>
                    <a:pt x="95" y="198"/>
                  </a:lnTo>
                  <a:lnTo>
                    <a:pt x="95" y="200"/>
                  </a:lnTo>
                  <a:lnTo>
                    <a:pt x="95" y="204"/>
                  </a:lnTo>
                  <a:lnTo>
                    <a:pt x="97" y="206"/>
                  </a:lnTo>
                  <a:lnTo>
                    <a:pt x="99" y="202"/>
                  </a:lnTo>
                  <a:lnTo>
                    <a:pt x="99" y="200"/>
                  </a:lnTo>
                  <a:lnTo>
                    <a:pt x="101" y="200"/>
                  </a:lnTo>
                  <a:lnTo>
                    <a:pt x="101" y="202"/>
                  </a:lnTo>
                  <a:lnTo>
                    <a:pt x="103" y="202"/>
                  </a:lnTo>
                  <a:lnTo>
                    <a:pt x="105" y="202"/>
                  </a:lnTo>
                  <a:lnTo>
                    <a:pt x="107" y="198"/>
                  </a:lnTo>
                  <a:lnTo>
                    <a:pt x="107" y="195"/>
                  </a:lnTo>
                  <a:lnTo>
                    <a:pt x="103" y="191"/>
                  </a:lnTo>
                  <a:lnTo>
                    <a:pt x="99" y="189"/>
                  </a:lnTo>
                  <a:lnTo>
                    <a:pt x="103" y="187"/>
                  </a:lnTo>
                  <a:lnTo>
                    <a:pt x="105" y="185"/>
                  </a:lnTo>
                  <a:lnTo>
                    <a:pt x="107" y="181"/>
                  </a:lnTo>
                  <a:lnTo>
                    <a:pt x="109" y="179"/>
                  </a:lnTo>
                  <a:lnTo>
                    <a:pt x="109" y="173"/>
                  </a:lnTo>
                  <a:lnTo>
                    <a:pt x="114" y="179"/>
                  </a:lnTo>
                  <a:lnTo>
                    <a:pt x="116" y="171"/>
                  </a:lnTo>
                  <a:lnTo>
                    <a:pt x="120" y="181"/>
                  </a:lnTo>
                  <a:lnTo>
                    <a:pt x="122" y="179"/>
                  </a:lnTo>
                  <a:lnTo>
                    <a:pt x="124" y="177"/>
                  </a:lnTo>
                  <a:lnTo>
                    <a:pt x="124" y="175"/>
                  </a:lnTo>
                  <a:lnTo>
                    <a:pt x="122" y="173"/>
                  </a:lnTo>
                  <a:lnTo>
                    <a:pt x="120" y="171"/>
                  </a:lnTo>
                  <a:lnTo>
                    <a:pt x="120" y="169"/>
                  </a:lnTo>
                  <a:lnTo>
                    <a:pt x="120" y="167"/>
                  </a:lnTo>
                  <a:lnTo>
                    <a:pt x="120" y="165"/>
                  </a:lnTo>
                  <a:lnTo>
                    <a:pt x="124" y="163"/>
                  </a:lnTo>
                  <a:lnTo>
                    <a:pt x="130" y="167"/>
                  </a:lnTo>
                  <a:lnTo>
                    <a:pt x="130" y="163"/>
                  </a:lnTo>
                  <a:lnTo>
                    <a:pt x="130" y="161"/>
                  </a:lnTo>
                  <a:lnTo>
                    <a:pt x="128" y="159"/>
                  </a:lnTo>
                  <a:lnTo>
                    <a:pt x="128" y="155"/>
                  </a:lnTo>
                  <a:lnTo>
                    <a:pt x="128" y="155"/>
                  </a:lnTo>
                  <a:lnTo>
                    <a:pt x="130" y="153"/>
                  </a:lnTo>
                  <a:lnTo>
                    <a:pt x="134" y="153"/>
                  </a:lnTo>
                  <a:lnTo>
                    <a:pt x="132" y="151"/>
                  </a:lnTo>
                  <a:lnTo>
                    <a:pt x="132" y="151"/>
                  </a:lnTo>
                  <a:lnTo>
                    <a:pt x="130" y="151"/>
                  </a:lnTo>
                  <a:lnTo>
                    <a:pt x="128" y="151"/>
                  </a:lnTo>
                  <a:lnTo>
                    <a:pt x="126" y="149"/>
                  </a:lnTo>
                  <a:lnTo>
                    <a:pt x="126" y="149"/>
                  </a:lnTo>
                  <a:lnTo>
                    <a:pt x="124" y="149"/>
                  </a:lnTo>
                  <a:lnTo>
                    <a:pt x="126" y="147"/>
                  </a:lnTo>
                  <a:lnTo>
                    <a:pt x="128" y="143"/>
                  </a:lnTo>
                  <a:lnTo>
                    <a:pt x="132" y="143"/>
                  </a:lnTo>
                  <a:lnTo>
                    <a:pt x="136" y="141"/>
                  </a:lnTo>
                  <a:lnTo>
                    <a:pt x="140" y="139"/>
                  </a:lnTo>
                  <a:lnTo>
                    <a:pt x="140" y="137"/>
                  </a:lnTo>
                  <a:lnTo>
                    <a:pt x="138" y="137"/>
                  </a:lnTo>
                  <a:lnTo>
                    <a:pt x="136" y="137"/>
                  </a:lnTo>
                  <a:lnTo>
                    <a:pt x="134" y="137"/>
                  </a:lnTo>
                  <a:lnTo>
                    <a:pt x="132" y="139"/>
                  </a:lnTo>
                  <a:lnTo>
                    <a:pt x="136" y="136"/>
                  </a:lnTo>
                  <a:lnTo>
                    <a:pt x="140" y="134"/>
                  </a:lnTo>
                  <a:lnTo>
                    <a:pt x="144" y="134"/>
                  </a:lnTo>
                  <a:lnTo>
                    <a:pt x="148" y="134"/>
                  </a:lnTo>
                  <a:lnTo>
                    <a:pt x="152" y="134"/>
                  </a:lnTo>
                  <a:lnTo>
                    <a:pt x="154" y="134"/>
                  </a:lnTo>
                  <a:lnTo>
                    <a:pt x="154" y="134"/>
                  </a:lnTo>
                  <a:lnTo>
                    <a:pt x="156" y="134"/>
                  </a:lnTo>
                  <a:lnTo>
                    <a:pt x="158" y="134"/>
                  </a:lnTo>
                  <a:lnTo>
                    <a:pt x="162" y="132"/>
                  </a:lnTo>
                  <a:lnTo>
                    <a:pt x="164" y="128"/>
                  </a:lnTo>
                  <a:lnTo>
                    <a:pt x="162" y="126"/>
                  </a:lnTo>
                  <a:lnTo>
                    <a:pt x="160" y="126"/>
                  </a:lnTo>
                  <a:lnTo>
                    <a:pt x="158" y="124"/>
                  </a:lnTo>
                  <a:lnTo>
                    <a:pt x="156" y="122"/>
                  </a:lnTo>
                  <a:lnTo>
                    <a:pt x="156" y="122"/>
                  </a:lnTo>
                  <a:lnTo>
                    <a:pt x="154" y="122"/>
                  </a:lnTo>
                  <a:lnTo>
                    <a:pt x="152" y="122"/>
                  </a:lnTo>
                  <a:lnTo>
                    <a:pt x="148" y="126"/>
                  </a:lnTo>
                  <a:lnTo>
                    <a:pt x="150" y="122"/>
                  </a:lnTo>
                  <a:lnTo>
                    <a:pt x="152" y="122"/>
                  </a:lnTo>
                  <a:lnTo>
                    <a:pt x="156" y="120"/>
                  </a:lnTo>
                  <a:lnTo>
                    <a:pt x="160" y="120"/>
                  </a:lnTo>
                  <a:lnTo>
                    <a:pt x="162" y="118"/>
                  </a:lnTo>
                  <a:lnTo>
                    <a:pt x="164" y="116"/>
                  </a:lnTo>
                  <a:lnTo>
                    <a:pt x="166" y="112"/>
                  </a:lnTo>
                  <a:lnTo>
                    <a:pt x="166" y="114"/>
                  </a:lnTo>
                  <a:lnTo>
                    <a:pt x="166" y="116"/>
                  </a:lnTo>
                  <a:lnTo>
                    <a:pt x="166" y="118"/>
                  </a:lnTo>
                  <a:lnTo>
                    <a:pt x="168" y="120"/>
                  </a:lnTo>
                  <a:lnTo>
                    <a:pt x="168" y="120"/>
                  </a:lnTo>
                  <a:lnTo>
                    <a:pt x="168" y="118"/>
                  </a:lnTo>
                  <a:lnTo>
                    <a:pt x="170" y="116"/>
                  </a:lnTo>
                  <a:lnTo>
                    <a:pt x="170" y="114"/>
                  </a:lnTo>
                  <a:lnTo>
                    <a:pt x="174" y="118"/>
                  </a:lnTo>
                  <a:lnTo>
                    <a:pt x="174" y="114"/>
                  </a:lnTo>
                  <a:lnTo>
                    <a:pt x="176" y="112"/>
                  </a:lnTo>
                  <a:lnTo>
                    <a:pt x="177" y="110"/>
                  </a:lnTo>
                  <a:lnTo>
                    <a:pt x="181" y="108"/>
                  </a:lnTo>
                  <a:lnTo>
                    <a:pt x="183" y="106"/>
                  </a:lnTo>
                  <a:lnTo>
                    <a:pt x="185" y="104"/>
                  </a:lnTo>
                  <a:lnTo>
                    <a:pt x="185" y="102"/>
                  </a:lnTo>
                  <a:lnTo>
                    <a:pt x="185" y="98"/>
                  </a:lnTo>
                  <a:lnTo>
                    <a:pt x="185" y="100"/>
                  </a:lnTo>
                  <a:lnTo>
                    <a:pt x="187" y="100"/>
                  </a:lnTo>
                  <a:lnTo>
                    <a:pt x="189" y="100"/>
                  </a:lnTo>
                  <a:lnTo>
                    <a:pt x="189" y="98"/>
                  </a:lnTo>
                  <a:lnTo>
                    <a:pt x="191" y="96"/>
                  </a:lnTo>
                  <a:lnTo>
                    <a:pt x="193" y="94"/>
                  </a:lnTo>
                  <a:lnTo>
                    <a:pt x="195" y="94"/>
                  </a:lnTo>
                  <a:lnTo>
                    <a:pt x="193" y="98"/>
                  </a:lnTo>
                  <a:lnTo>
                    <a:pt x="191" y="100"/>
                  </a:lnTo>
                  <a:lnTo>
                    <a:pt x="189" y="104"/>
                  </a:lnTo>
                  <a:lnTo>
                    <a:pt x="185" y="106"/>
                  </a:lnTo>
                  <a:lnTo>
                    <a:pt x="183" y="108"/>
                  </a:lnTo>
                  <a:lnTo>
                    <a:pt x="183" y="112"/>
                  </a:lnTo>
                  <a:lnTo>
                    <a:pt x="183" y="114"/>
                  </a:lnTo>
                  <a:lnTo>
                    <a:pt x="185" y="114"/>
                  </a:lnTo>
                  <a:lnTo>
                    <a:pt x="187" y="114"/>
                  </a:lnTo>
                  <a:lnTo>
                    <a:pt x="189" y="112"/>
                  </a:lnTo>
                  <a:lnTo>
                    <a:pt x="191" y="106"/>
                  </a:lnTo>
                  <a:lnTo>
                    <a:pt x="193" y="100"/>
                  </a:lnTo>
                  <a:lnTo>
                    <a:pt x="197" y="96"/>
                  </a:lnTo>
                  <a:lnTo>
                    <a:pt x="197" y="94"/>
                  </a:lnTo>
                  <a:lnTo>
                    <a:pt x="197" y="92"/>
                  </a:lnTo>
                  <a:lnTo>
                    <a:pt x="199" y="92"/>
                  </a:lnTo>
                  <a:lnTo>
                    <a:pt x="201" y="92"/>
                  </a:lnTo>
                  <a:lnTo>
                    <a:pt x="203" y="90"/>
                  </a:lnTo>
                  <a:lnTo>
                    <a:pt x="203" y="88"/>
                  </a:lnTo>
                  <a:lnTo>
                    <a:pt x="205" y="88"/>
                  </a:lnTo>
                  <a:lnTo>
                    <a:pt x="207" y="86"/>
                  </a:lnTo>
                  <a:lnTo>
                    <a:pt x="209" y="84"/>
                  </a:lnTo>
                  <a:lnTo>
                    <a:pt x="211" y="84"/>
                  </a:lnTo>
                  <a:lnTo>
                    <a:pt x="211" y="84"/>
                  </a:lnTo>
                  <a:lnTo>
                    <a:pt x="209" y="86"/>
                  </a:lnTo>
                  <a:lnTo>
                    <a:pt x="213" y="84"/>
                  </a:lnTo>
                  <a:lnTo>
                    <a:pt x="215" y="84"/>
                  </a:lnTo>
                  <a:lnTo>
                    <a:pt x="217" y="82"/>
                  </a:lnTo>
                  <a:lnTo>
                    <a:pt x="219" y="80"/>
                  </a:lnTo>
                  <a:lnTo>
                    <a:pt x="221" y="80"/>
                  </a:lnTo>
                  <a:lnTo>
                    <a:pt x="225" y="82"/>
                  </a:lnTo>
                  <a:lnTo>
                    <a:pt x="227" y="78"/>
                  </a:lnTo>
                  <a:lnTo>
                    <a:pt x="229" y="75"/>
                  </a:lnTo>
                  <a:lnTo>
                    <a:pt x="227" y="73"/>
                  </a:lnTo>
                  <a:lnTo>
                    <a:pt x="223" y="71"/>
                  </a:lnTo>
                  <a:lnTo>
                    <a:pt x="223" y="71"/>
                  </a:lnTo>
                  <a:lnTo>
                    <a:pt x="223" y="69"/>
                  </a:lnTo>
                  <a:lnTo>
                    <a:pt x="225" y="67"/>
                  </a:lnTo>
                  <a:lnTo>
                    <a:pt x="227" y="67"/>
                  </a:lnTo>
                  <a:lnTo>
                    <a:pt x="233" y="71"/>
                  </a:lnTo>
                  <a:lnTo>
                    <a:pt x="237" y="67"/>
                  </a:lnTo>
                  <a:lnTo>
                    <a:pt x="240" y="65"/>
                  </a:lnTo>
                  <a:lnTo>
                    <a:pt x="244" y="61"/>
                  </a:lnTo>
                  <a:lnTo>
                    <a:pt x="240" y="63"/>
                  </a:lnTo>
                  <a:lnTo>
                    <a:pt x="238" y="61"/>
                  </a:lnTo>
                  <a:lnTo>
                    <a:pt x="244" y="61"/>
                  </a:lnTo>
                  <a:lnTo>
                    <a:pt x="246" y="61"/>
                  </a:lnTo>
                  <a:lnTo>
                    <a:pt x="246" y="61"/>
                  </a:lnTo>
                  <a:lnTo>
                    <a:pt x="250" y="61"/>
                  </a:lnTo>
                  <a:lnTo>
                    <a:pt x="252" y="59"/>
                  </a:lnTo>
                  <a:lnTo>
                    <a:pt x="256" y="55"/>
                  </a:lnTo>
                  <a:lnTo>
                    <a:pt x="264" y="53"/>
                  </a:lnTo>
                  <a:lnTo>
                    <a:pt x="274" y="49"/>
                  </a:lnTo>
                  <a:lnTo>
                    <a:pt x="280" y="43"/>
                  </a:lnTo>
                  <a:lnTo>
                    <a:pt x="284" y="41"/>
                  </a:lnTo>
                  <a:lnTo>
                    <a:pt x="282" y="43"/>
                  </a:lnTo>
                  <a:lnTo>
                    <a:pt x="286" y="41"/>
                  </a:lnTo>
                  <a:lnTo>
                    <a:pt x="292" y="35"/>
                  </a:lnTo>
                  <a:lnTo>
                    <a:pt x="299" y="31"/>
                  </a:lnTo>
                  <a:lnTo>
                    <a:pt x="307" y="29"/>
                  </a:lnTo>
                  <a:lnTo>
                    <a:pt x="317" y="31"/>
                  </a:lnTo>
                  <a:lnTo>
                    <a:pt x="313" y="31"/>
                  </a:lnTo>
                  <a:lnTo>
                    <a:pt x="309" y="31"/>
                  </a:lnTo>
                  <a:lnTo>
                    <a:pt x="307" y="33"/>
                  </a:lnTo>
                  <a:lnTo>
                    <a:pt x="315" y="31"/>
                  </a:lnTo>
                  <a:lnTo>
                    <a:pt x="325" y="29"/>
                  </a:lnTo>
                  <a:lnTo>
                    <a:pt x="337" y="23"/>
                  </a:lnTo>
                  <a:lnTo>
                    <a:pt x="349" y="19"/>
                  </a:lnTo>
                  <a:lnTo>
                    <a:pt x="353" y="19"/>
                  </a:lnTo>
                  <a:lnTo>
                    <a:pt x="353" y="19"/>
                  </a:lnTo>
                  <a:lnTo>
                    <a:pt x="368" y="14"/>
                  </a:lnTo>
                  <a:lnTo>
                    <a:pt x="384" y="10"/>
                  </a:lnTo>
                  <a:lnTo>
                    <a:pt x="384" y="4"/>
                  </a:lnTo>
                  <a:lnTo>
                    <a:pt x="390" y="4"/>
                  </a:lnTo>
                  <a:lnTo>
                    <a:pt x="398" y="4"/>
                  </a:lnTo>
                  <a:lnTo>
                    <a:pt x="408" y="2"/>
                  </a:lnTo>
                  <a:lnTo>
                    <a:pt x="416" y="0"/>
                  </a:lnTo>
                  <a:lnTo>
                    <a:pt x="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29"/>
            <p:cNvSpPr>
              <a:spLocks/>
            </p:cNvSpPr>
            <p:nvPr/>
          </p:nvSpPr>
          <p:spPr bwMode="auto">
            <a:xfrm>
              <a:off x="9348788" y="1220788"/>
              <a:ext cx="4763" cy="3175"/>
            </a:xfrm>
            <a:custGeom>
              <a:avLst/>
              <a:gdLst>
                <a:gd name="T0" fmla="*/ 0 w 3"/>
                <a:gd name="T1" fmla="*/ 0 h 2"/>
                <a:gd name="T2" fmla="*/ 0 w 3"/>
                <a:gd name="T3" fmla="*/ 0 h 2"/>
                <a:gd name="T4" fmla="*/ 2 w 3"/>
                <a:gd name="T5" fmla="*/ 2 h 2"/>
                <a:gd name="T6" fmla="*/ 3 w 3"/>
                <a:gd name="T7" fmla="*/ 2 h 2"/>
                <a:gd name="T8" fmla="*/ 3 w 3"/>
                <a:gd name="T9" fmla="*/ 2 h 2"/>
                <a:gd name="T10" fmla="*/ 0 w 3"/>
                <a:gd name="T11" fmla="*/ 2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0"/>
                  </a:lnTo>
                  <a:lnTo>
                    <a:pt x="2" y="2"/>
                  </a:lnTo>
                  <a:lnTo>
                    <a:pt x="3" y="2"/>
                  </a:lnTo>
                  <a:lnTo>
                    <a:pt x="3" y="2"/>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30"/>
            <p:cNvSpPr>
              <a:spLocks/>
            </p:cNvSpPr>
            <p:nvPr/>
          </p:nvSpPr>
          <p:spPr bwMode="auto">
            <a:xfrm>
              <a:off x="9120188" y="2460625"/>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Rectangle 131"/>
            <p:cNvSpPr>
              <a:spLocks noChangeArrowheads="1"/>
            </p:cNvSpPr>
            <p:nvPr/>
          </p:nvSpPr>
          <p:spPr bwMode="auto">
            <a:xfrm>
              <a:off x="9110663" y="2470150"/>
              <a:ext cx="15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32"/>
            <p:cNvSpPr>
              <a:spLocks/>
            </p:cNvSpPr>
            <p:nvPr/>
          </p:nvSpPr>
          <p:spPr bwMode="auto">
            <a:xfrm>
              <a:off x="9036051" y="2441575"/>
              <a:ext cx="6350" cy="3175"/>
            </a:xfrm>
            <a:custGeom>
              <a:avLst/>
              <a:gdLst>
                <a:gd name="T0" fmla="*/ 0 w 4"/>
                <a:gd name="T1" fmla="*/ 0 h 2"/>
                <a:gd name="T2" fmla="*/ 2 w 4"/>
                <a:gd name="T3" fmla="*/ 2 h 2"/>
                <a:gd name="T4" fmla="*/ 4 w 4"/>
                <a:gd name="T5" fmla="*/ 2 h 2"/>
                <a:gd name="T6" fmla="*/ 4 w 4"/>
                <a:gd name="T7" fmla="*/ 2 h 2"/>
                <a:gd name="T8" fmla="*/ 2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2" y="2"/>
                  </a:lnTo>
                  <a:lnTo>
                    <a:pt x="4" y="2"/>
                  </a:lnTo>
                  <a:lnTo>
                    <a:pt x="4" y="2"/>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33"/>
            <p:cNvSpPr>
              <a:spLocks noEditPoints="1"/>
            </p:cNvSpPr>
            <p:nvPr/>
          </p:nvSpPr>
          <p:spPr bwMode="auto">
            <a:xfrm>
              <a:off x="8797926" y="2335213"/>
              <a:ext cx="6350" cy="3175"/>
            </a:xfrm>
            <a:custGeom>
              <a:avLst/>
              <a:gdLst>
                <a:gd name="T0" fmla="*/ 4 w 4"/>
                <a:gd name="T1" fmla="*/ 2 h 2"/>
                <a:gd name="T2" fmla="*/ 4 w 4"/>
                <a:gd name="T3" fmla="*/ 2 h 2"/>
                <a:gd name="T4" fmla="*/ 4 w 4"/>
                <a:gd name="T5" fmla="*/ 2 h 2"/>
                <a:gd name="T6" fmla="*/ 4 w 4"/>
                <a:gd name="T7" fmla="*/ 2 h 2"/>
                <a:gd name="T8" fmla="*/ 2 w 4"/>
                <a:gd name="T9" fmla="*/ 0 h 2"/>
                <a:gd name="T10" fmla="*/ 4 w 4"/>
                <a:gd name="T11" fmla="*/ 2 h 2"/>
                <a:gd name="T12" fmla="*/ 4 w 4"/>
                <a:gd name="T13" fmla="*/ 2 h 2"/>
                <a:gd name="T14" fmla="*/ 4 w 4"/>
                <a:gd name="T15" fmla="*/ 2 h 2"/>
                <a:gd name="T16" fmla="*/ 2 w 4"/>
                <a:gd name="T17" fmla="*/ 2 h 2"/>
                <a:gd name="T18" fmla="*/ 0 w 4"/>
                <a:gd name="T19" fmla="*/ 0 h 2"/>
                <a:gd name="T20" fmla="*/ 2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4" y="2"/>
                  </a:moveTo>
                  <a:lnTo>
                    <a:pt x="4" y="2"/>
                  </a:lnTo>
                  <a:lnTo>
                    <a:pt x="4" y="2"/>
                  </a:lnTo>
                  <a:lnTo>
                    <a:pt x="4" y="2"/>
                  </a:lnTo>
                  <a:close/>
                  <a:moveTo>
                    <a:pt x="2" y="0"/>
                  </a:moveTo>
                  <a:lnTo>
                    <a:pt x="4" y="2"/>
                  </a:lnTo>
                  <a:lnTo>
                    <a:pt x="4" y="2"/>
                  </a:lnTo>
                  <a:lnTo>
                    <a:pt x="4" y="2"/>
                  </a:lnTo>
                  <a:lnTo>
                    <a:pt x="2"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34"/>
            <p:cNvSpPr>
              <a:spLocks/>
            </p:cNvSpPr>
            <p:nvPr/>
          </p:nvSpPr>
          <p:spPr bwMode="auto">
            <a:xfrm>
              <a:off x="8591551" y="2051050"/>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35"/>
            <p:cNvSpPr>
              <a:spLocks/>
            </p:cNvSpPr>
            <p:nvPr/>
          </p:nvSpPr>
          <p:spPr bwMode="auto">
            <a:xfrm>
              <a:off x="8575676" y="1614488"/>
              <a:ext cx="3175" cy="3175"/>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36"/>
            <p:cNvSpPr>
              <a:spLocks/>
            </p:cNvSpPr>
            <p:nvPr/>
          </p:nvSpPr>
          <p:spPr bwMode="auto">
            <a:xfrm>
              <a:off x="8864601" y="1268413"/>
              <a:ext cx="4763" cy="6350"/>
            </a:xfrm>
            <a:custGeom>
              <a:avLst/>
              <a:gdLst>
                <a:gd name="T0" fmla="*/ 3 w 3"/>
                <a:gd name="T1" fmla="*/ 0 h 4"/>
                <a:gd name="T2" fmla="*/ 2 w 3"/>
                <a:gd name="T3" fmla="*/ 4 h 4"/>
                <a:gd name="T4" fmla="*/ 0 w 3"/>
                <a:gd name="T5" fmla="*/ 2 h 4"/>
                <a:gd name="T6" fmla="*/ 2 w 3"/>
                <a:gd name="T7" fmla="*/ 0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2" y="4"/>
                  </a:lnTo>
                  <a:lnTo>
                    <a:pt x="0" y="2"/>
                  </a:lnTo>
                  <a:lnTo>
                    <a:pt x="2"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37"/>
            <p:cNvSpPr>
              <a:spLocks/>
            </p:cNvSpPr>
            <p:nvPr/>
          </p:nvSpPr>
          <p:spPr bwMode="auto">
            <a:xfrm>
              <a:off x="8448676" y="1682750"/>
              <a:ext cx="6350" cy="6350"/>
            </a:xfrm>
            <a:custGeom>
              <a:avLst/>
              <a:gdLst>
                <a:gd name="T0" fmla="*/ 2 w 4"/>
                <a:gd name="T1" fmla="*/ 0 h 4"/>
                <a:gd name="T2" fmla="*/ 4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4" y="2"/>
                  </a:lnTo>
                  <a:lnTo>
                    <a:pt x="2" y="4"/>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38"/>
            <p:cNvSpPr>
              <a:spLocks/>
            </p:cNvSpPr>
            <p:nvPr/>
          </p:nvSpPr>
          <p:spPr bwMode="auto">
            <a:xfrm>
              <a:off x="8820151" y="2454275"/>
              <a:ext cx="3175" cy="3175"/>
            </a:xfrm>
            <a:custGeom>
              <a:avLst/>
              <a:gdLst>
                <a:gd name="T0" fmla="*/ 0 w 2"/>
                <a:gd name="T1" fmla="*/ 0 h 2"/>
                <a:gd name="T2" fmla="*/ 2 w 2"/>
                <a:gd name="T3" fmla="*/ 2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39"/>
            <p:cNvSpPr>
              <a:spLocks/>
            </p:cNvSpPr>
            <p:nvPr/>
          </p:nvSpPr>
          <p:spPr bwMode="auto">
            <a:xfrm>
              <a:off x="8945563" y="2482850"/>
              <a:ext cx="6350" cy="6350"/>
            </a:xfrm>
            <a:custGeom>
              <a:avLst/>
              <a:gdLst>
                <a:gd name="T0" fmla="*/ 4 w 4"/>
                <a:gd name="T1" fmla="*/ 0 h 4"/>
                <a:gd name="T2" fmla="*/ 4 w 4"/>
                <a:gd name="T3" fmla="*/ 2 h 4"/>
                <a:gd name="T4" fmla="*/ 4 w 4"/>
                <a:gd name="T5" fmla="*/ 2 h 4"/>
                <a:gd name="T6" fmla="*/ 2 w 4"/>
                <a:gd name="T7" fmla="*/ 4 h 4"/>
                <a:gd name="T8" fmla="*/ 2 w 4"/>
                <a:gd name="T9" fmla="*/ 4 h 4"/>
                <a:gd name="T10" fmla="*/ 0 w 4"/>
                <a:gd name="T11" fmla="*/ 2 h 4"/>
                <a:gd name="T12" fmla="*/ 2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lnTo>
                    <a:pt x="4" y="2"/>
                  </a:lnTo>
                  <a:lnTo>
                    <a:pt x="4" y="2"/>
                  </a:lnTo>
                  <a:lnTo>
                    <a:pt x="2" y="4"/>
                  </a:lnTo>
                  <a:lnTo>
                    <a:pt x="2" y="4"/>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40"/>
            <p:cNvSpPr>
              <a:spLocks/>
            </p:cNvSpPr>
            <p:nvPr/>
          </p:nvSpPr>
          <p:spPr bwMode="auto">
            <a:xfrm>
              <a:off x="8982076" y="2451100"/>
              <a:ext cx="9525" cy="6350"/>
            </a:xfrm>
            <a:custGeom>
              <a:avLst/>
              <a:gdLst>
                <a:gd name="T0" fmla="*/ 2 w 6"/>
                <a:gd name="T1" fmla="*/ 0 h 4"/>
                <a:gd name="T2" fmla="*/ 4 w 6"/>
                <a:gd name="T3" fmla="*/ 2 h 4"/>
                <a:gd name="T4" fmla="*/ 6 w 6"/>
                <a:gd name="T5" fmla="*/ 2 h 4"/>
                <a:gd name="T6" fmla="*/ 6 w 6"/>
                <a:gd name="T7" fmla="*/ 4 h 4"/>
                <a:gd name="T8" fmla="*/ 4 w 6"/>
                <a:gd name="T9" fmla="*/ 2 h 4"/>
                <a:gd name="T10" fmla="*/ 0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lnTo>
                    <a:pt x="4" y="2"/>
                  </a:lnTo>
                  <a:lnTo>
                    <a:pt x="6" y="2"/>
                  </a:lnTo>
                  <a:lnTo>
                    <a:pt x="6" y="4"/>
                  </a:lnTo>
                  <a:lnTo>
                    <a:pt x="4" y="2"/>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41"/>
            <p:cNvSpPr>
              <a:spLocks/>
            </p:cNvSpPr>
            <p:nvPr/>
          </p:nvSpPr>
          <p:spPr bwMode="auto">
            <a:xfrm>
              <a:off x="9255126" y="2470150"/>
              <a:ext cx="4763" cy="3175"/>
            </a:xfrm>
            <a:custGeom>
              <a:avLst/>
              <a:gdLst>
                <a:gd name="T0" fmla="*/ 3 w 3"/>
                <a:gd name="T1" fmla="*/ 0 h 2"/>
                <a:gd name="T2" fmla="*/ 0 w 3"/>
                <a:gd name="T3" fmla="*/ 2 h 2"/>
                <a:gd name="T4" fmla="*/ 0 w 3"/>
                <a:gd name="T5" fmla="*/ 2 h 2"/>
                <a:gd name="T6" fmla="*/ 1 w 3"/>
                <a:gd name="T7" fmla="*/ 2 h 2"/>
                <a:gd name="T8" fmla="*/ 1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0" y="2"/>
                  </a:lnTo>
                  <a:lnTo>
                    <a:pt x="0" y="2"/>
                  </a:lnTo>
                  <a:lnTo>
                    <a:pt x="1" y="2"/>
                  </a:lnTo>
                  <a:lnTo>
                    <a:pt x="1"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42"/>
            <p:cNvSpPr>
              <a:spLocks/>
            </p:cNvSpPr>
            <p:nvPr/>
          </p:nvSpPr>
          <p:spPr bwMode="auto">
            <a:xfrm>
              <a:off x="9291638" y="2495550"/>
              <a:ext cx="6350" cy="3175"/>
            </a:xfrm>
            <a:custGeom>
              <a:avLst/>
              <a:gdLst>
                <a:gd name="T0" fmla="*/ 4 w 4"/>
                <a:gd name="T1" fmla="*/ 0 h 2"/>
                <a:gd name="T2" fmla="*/ 4 w 4"/>
                <a:gd name="T3" fmla="*/ 0 h 2"/>
                <a:gd name="T4" fmla="*/ 4 w 4"/>
                <a:gd name="T5" fmla="*/ 0 h 2"/>
                <a:gd name="T6" fmla="*/ 2 w 4"/>
                <a:gd name="T7" fmla="*/ 2 h 2"/>
                <a:gd name="T8" fmla="*/ 0 w 4"/>
                <a:gd name="T9" fmla="*/ 2 h 2"/>
                <a:gd name="T10" fmla="*/ 2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lnTo>
                    <a:pt x="4" y="0"/>
                  </a:lnTo>
                  <a:lnTo>
                    <a:pt x="4" y="0"/>
                  </a:lnTo>
                  <a:lnTo>
                    <a:pt x="2" y="2"/>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43"/>
            <p:cNvSpPr>
              <a:spLocks/>
            </p:cNvSpPr>
            <p:nvPr/>
          </p:nvSpPr>
          <p:spPr bwMode="auto">
            <a:xfrm>
              <a:off x="9023351" y="1246188"/>
              <a:ext cx="9525" cy="3175"/>
            </a:xfrm>
            <a:custGeom>
              <a:avLst/>
              <a:gdLst>
                <a:gd name="T0" fmla="*/ 0 w 6"/>
                <a:gd name="T1" fmla="*/ 0 h 2"/>
                <a:gd name="T2" fmla="*/ 2 w 6"/>
                <a:gd name="T3" fmla="*/ 2 h 2"/>
                <a:gd name="T4" fmla="*/ 6 w 6"/>
                <a:gd name="T5" fmla="*/ 2 h 2"/>
                <a:gd name="T6" fmla="*/ 2 w 6"/>
                <a:gd name="T7" fmla="*/ 2 h 2"/>
                <a:gd name="T8" fmla="*/ 0 w 6"/>
                <a:gd name="T9" fmla="*/ 2 h 2"/>
                <a:gd name="T10" fmla="*/ 0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0" y="0"/>
                  </a:moveTo>
                  <a:lnTo>
                    <a:pt x="2" y="2"/>
                  </a:lnTo>
                  <a:lnTo>
                    <a:pt x="6" y="2"/>
                  </a:lnTo>
                  <a:lnTo>
                    <a:pt x="2" y="2"/>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44"/>
            <p:cNvSpPr>
              <a:spLocks/>
            </p:cNvSpPr>
            <p:nvPr/>
          </p:nvSpPr>
          <p:spPr bwMode="auto">
            <a:xfrm>
              <a:off x="9472613" y="1284288"/>
              <a:ext cx="12700" cy="4763"/>
            </a:xfrm>
            <a:custGeom>
              <a:avLst/>
              <a:gdLst>
                <a:gd name="T0" fmla="*/ 0 w 8"/>
                <a:gd name="T1" fmla="*/ 0 h 3"/>
                <a:gd name="T2" fmla="*/ 8 w 8"/>
                <a:gd name="T3" fmla="*/ 3 h 3"/>
                <a:gd name="T4" fmla="*/ 6 w 8"/>
                <a:gd name="T5" fmla="*/ 3 h 3"/>
                <a:gd name="T6" fmla="*/ 6 w 8"/>
                <a:gd name="T7" fmla="*/ 3 h 3"/>
                <a:gd name="T8" fmla="*/ 6 w 8"/>
                <a:gd name="T9" fmla="*/ 3 h 3"/>
                <a:gd name="T10" fmla="*/ 6 w 8"/>
                <a:gd name="T11" fmla="*/ 3 h 3"/>
                <a:gd name="T12" fmla="*/ 4 w 8"/>
                <a:gd name="T13" fmla="*/ 3 h 3"/>
                <a:gd name="T14" fmla="*/ 2 w 8"/>
                <a:gd name="T15" fmla="*/ 1 h 3"/>
                <a:gd name="T16" fmla="*/ 0 w 8"/>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0" y="0"/>
                  </a:moveTo>
                  <a:lnTo>
                    <a:pt x="8" y="3"/>
                  </a:lnTo>
                  <a:lnTo>
                    <a:pt x="6" y="3"/>
                  </a:lnTo>
                  <a:lnTo>
                    <a:pt x="6" y="3"/>
                  </a:lnTo>
                  <a:lnTo>
                    <a:pt x="6" y="3"/>
                  </a:lnTo>
                  <a:lnTo>
                    <a:pt x="6" y="3"/>
                  </a:lnTo>
                  <a:lnTo>
                    <a:pt x="4" y="3"/>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45"/>
            <p:cNvSpPr>
              <a:spLocks/>
            </p:cNvSpPr>
            <p:nvPr/>
          </p:nvSpPr>
          <p:spPr bwMode="auto">
            <a:xfrm>
              <a:off x="9572626" y="1377950"/>
              <a:ext cx="6350" cy="7938"/>
            </a:xfrm>
            <a:custGeom>
              <a:avLst/>
              <a:gdLst>
                <a:gd name="T0" fmla="*/ 0 w 4"/>
                <a:gd name="T1" fmla="*/ 0 h 5"/>
                <a:gd name="T2" fmla="*/ 0 w 4"/>
                <a:gd name="T3" fmla="*/ 0 h 5"/>
                <a:gd name="T4" fmla="*/ 2 w 4"/>
                <a:gd name="T5" fmla="*/ 2 h 5"/>
                <a:gd name="T6" fmla="*/ 4 w 4"/>
                <a:gd name="T7" fmla="*/ 3 h 5"/>
                <a:gd name="T8" fmla="*/ 4 w 4"/>
                <a:gd name="T9" fmla="*/ 5 h 5"/>
                <a:gd name="T10" fmla="*/ 2 w 4"/>
                <a:gd name="T11" fmla="*/ 3 h 5"/>
                <a:gd name="T12" fmla="*/ 2 w 4"/>
                <a:gd name="T13" fmla="*/ 2 h 5"/>
                <a:gd name="T14" fmla="*/ 0 w 4"/>
                <a:gd name="T15" fmla="*/ 0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lnTo>
                    <a:pt x="0" y="0"/>
                  </a:lnTo>
                  <a:lnTo>
                    <a:pt x="2" y="2"/>
                  </a:lnTo>
                  <a:lnTo>
                    <a:pt x="4" y="3"/>
                  </a:lnTo>
                  <a:lnTo>
                    <a:pt x="4" y="5"/>
                  </a:lnTo>
                  <a:lnTo>
                    <a:pt x="2" y="3"/>
                  </a:lnTo>
                  <a:lnTo>
                    <a:pt x="2"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46"/>
            <p:cNvSpPr>
              <a:spLocks/>
            </p:cNvSpPr>
            <p:nvPr/>
          </p:nvSpPr>
          <p:spPr bwMode="auto">
            <a:xfrm>
              <a:off x="9491663" y="1304925"/>
              <a:ext cx="15875" cy="12700"/>
            </a:xfrm>
            <a:custGeom>
              <a:avLst/>
              <a:gdLst>
                <a:gd name="T0" fmla="*/ 0 w 10"/>
                <a:gd name="T1" fmla="*/ 0 h 8"/>
                <a:gd name="T2" fmla="*/ 4 w 10"/>
                <a:gd name="T3" fmla="*/ 2 h 8"/>
                <a:gd name="T4" fmla="*/ 6 w 10"/>
                <a:gd name="T5" fmla="*/ 4 h 8"/>
                <a:gd name="T6" fmla="*/ 8 w 10"/>
                <a:gd name="T7" fmla="*/ 6 h 8"/>
                <a:gd name="T8" fmla="*/ 10 w 10"/>
                <a:gd name="T9" fmla="*/ 6 h 8"/>
                <a:gd name="T10" fmla="*/ 8 w 10"/>
                <a:gd name="T11" fmla="*/ 8 h 8"/>
                <a:gd name="T12" fmla="*/ 10 w 10"/>
                <a:gd name="T13" fmla="*/ 8 h 8"/>
                <a:gd name="T14" fmla="*/ 6 w 10"/>
                <a:gd name="T15" fmla="*/ 6 h 8"/>
                <a:gd name="T16" fmla="*/ 2 w 10"/>
                <a:gd name="T17" fmla="*/ 4 h 8"/>
                <a:gd name="T18" fmla="*/ 0 w 10"/>
                <a:gd name="T19" fmla="*/ 2 h 8"/>
                <a:gd name="T20" fmla="*/ 0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0" y="0"/>
                  </a:moveTo>
                  <a:lnTo>
                    <a:pt x="4" y="2"/>
                  </a:lnTo>
                  <a:lnTo>
                    <a:pt x="6" y="4"/>
                  </a:lnTo>
                  <a:lnTo>
                    <a:pt x="8" y="6"/>
                  </a:lnTo>
                  <a:lnTo>
                    <a:pt x="10" y="6"/>
                  </a:lnTo>
                  <a:lnTo>
                    <a:pt x="8" y="8"/>
                  </a:lnTo>
                  <a:lnTo>
                    <a:pt x="10" y="8"/>
                  </a:lnTo>
                  <a:lnTo>
                    <a:pt x="6" y="6"/>
                  </a:lnTo>
                  <a:lnTo>
                    <a:pt x="2"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47"/>
            <p:cNvSpPr>
              <a:spLocks/>
            </p:cNvSpPr>
            <p:nvPr/>
          </p:nvSpPr>
          <p:spPr bwMode="auto">
            <a:xfrm>
              <a:off x="9510713" y="1320800"/>
              <a:ext cx="6350" cy="3175"/>
            </a:xfrm>
            <a:custGeom>
              <a:avLst/>
              <a:gdLst>
                <a:gd name="T0" fmla="*/ 0 w 4"/>
                <a:gd name="T1" fmla="*/ 0 h 2"/>
                <a:gd name="T2" fmla="*/ 2 w 4"/>
                <a:gd name="T3" fmla="*/ 0 h 2"/>
                <a:gd name="T4" fmla="*/ 4 w 4"/>
                <a:gd name="T5" fmla="*/ 2 h 2"/>
                <a:gd name="T6" fmla="*/ 4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2" y="0"/>
                  </a:lnTo>
                  <a:lnTo>
                    <a:pt x="4" y="2"/>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48"/>
            <p:cNvSpPr>
              <a:spLocks/>
            </p:cNvSpPr>
            <p:nvPr/>
          </p:nvSpPr>
          <p:spPr bwMode="auto">
            <a:xfrm>
              <a:off x="9394826" y="1239838"/>
              <a:ext cx="15875" cy="6350"/>
            </a:xfrm>
            <a:custGeom>
              <a:avLst/>
              <a:gdLst>
                <a:gd name="T0" fmla="*/ 0 w 10"/>
                <a:gd name="T1" fmla="*/ 0 h 4"/>
                <a:gd name="T2" fmla="*/ 2 w 10"/>
                <a:gd name="T3" fmla="*/ 2 h 4"/>
                <a:gd name="T4" fmla="*/ 4 w 10"/>
                <a:gd name="T5" fmla="*/ 2 h 4"/>
                <a:gd name="T6" fmla="*/ 6 w 10"/>
                <a:gd name="T7" fmla="*/ 2 h 4"/>
                <a:gd name="T8" fmla="*/ 8 w 10"/>
                <a:gd name="T9" fmla="*/ 4 h 4"/>
                <a:gd name="T10" fmla="*/ 10 w 10"/>
                <a:gd name="T11" fmla="*/ 4 h 4"/>
                <a:gd name="T12" fmla="*/ 8 w 10"/>
                <a:gd name="T13" fmla="*/ 4 h 4"/>
                <a:gd name="T14" fmla="*/ 8 w 10"/>
                <a:gd name="T15" fmla="*/ 4 h 4"/>
                <a:gd name="T16" fmla="*/ 8 w 10"/>
                <a:gd name="T17" fmla="*/ 4 h 4"/>
                <a:gd name="T18" fmla="*/ 6 w 10"/>
                <a:gd name="T19" fmla="*/ 4 h 4"/>
                <a:gd name="T20" fmla="*/ 4 w 10"/>
                <a:gd name="T21" fmla="*/ 4 h 4"/>
                <a:gd name="T22" fmla="*/ 0 w 10"/>
                <a:gd name="T23" fmla="*/ 2 h 4"/>
                <a:gd name="T24" fmla="*/ 0 w 10"/>
                <a:gd name="T25" fmla="*/ 2 h 4"/>
                <a:gd name="T26" fmla="*/ 0 w 10"/>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4">
                  <a:moveTo>
                    <a:pt x="0" y="0"/>
                  </a:moveTo>
                  <a:lnTo>
                    <a:pt x="2" y="2"/>
                  </a:lnTo>
                  <a:lnTo>
                    <a:pt x="4" y="2"/>
                  </a:lnTo>
                  <a:lnTo>
                    <a:pt x="6" y="2"/>
                  </a:lnTo>
                  <a:lnTo>
                    <a:pt x="8" y="4"/>
                  </a:lnTo>
                  <a:lnTo>
                    <a:pt x="10" y="4"/>
                  </a:lnTo>
                  <a:lnTo>
                    <a:pt x="8" y="4"/>
                  </a:lnTo>
                  <a:lnTo>
                    <a:pt x="8" y="4"/>
                  </a:lnTo>
                  <a:lnTo>
                    <a:pt x="8" y="4"/>
                  </a:lnTo>
                  <a:lnTo>
                    <a:pt x="6" y="4"/>
                  </a:lnTo>
                  <a:lnTo>
                    <a:pt x="4" y="4"/>
                  </a:lnTo>
                  <a:lnTo>
                    <a:pt x="0" y="2"/>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49"/>
            <p:cNvSpPr>
              <a:spLocks/>
            </p:cNvSpPr>
            <p:nvPr/>
          </p:nvSpPr>
          <p:spPr bwMode="auto">
            <a:xfrm>
              <a:off x="9485313" y="1311275"/>
              <a:ext cx="9525" cy="6350"/>
            </a:xfrm>
            <a:custGeom>
              <a:avLst/>
              <a:gdLst>
                <a:gd name="T0" fmla="*/ 0 w 6"/>
                <a:gd name="T1" fmla="*/ 0 h 4"/>
                <a:gd name="T2" fmla="*/ 4 w 6"/>
                <a:gd name="T3" fmla="*/ 0 h 4"/>
                <a:gd name="T4" fmla="*/ 6 w 6"/>
                <a:gd name="T5" fmla="*/ 4 h 4"/>
                <a:gd name="T6" fmla="*/ 0 w 6"/>
                <a:gd name="T7" fmla="*/ 0 h 4"/>
              </a:gdLst>
              <a:ahLst/>
              <a:cxnLst>
                <a:cxn ang="0">
                  <a:pos x="T0" y="T1"/>
                </a:cxn>
                <a:cxn ang="0">
                  <a:pos x="T2" y="T3"/>
                </a:cxn>
                <a:cxn ang="0">
                  <a:pos x="T4" y="T5"/>
                </a:cxn>
                <a:cxn ang="0">
                  <a:pos x="T6" y="T7"/>
                </a:cxn>
              </a:cxnLst>
              <a:rect l="0" t="0" r="r" b="b"/>
              <a:pathLst>
                <a:path w="6" h="4">
                  <a:moveTo>
                    <a:pt x="0" y="0"/>
                  </a:moveTo>
                  <a:lnTo>
                    <a:pt x="4" y="0"/>
                  </a:lnTo>
                  <a:lnTo>
                    <a:pt x="6"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50"/>
            <p:cNvSpPr>
              <a:spLocks/>
            </p:cNvSpPr>
            <p:nvPr/>
          </p:nvSpPr>
          <p:spPr bwMode="auto">
            <a:xfrm>
              <a:off x="9426576" y="1274763"/>
              <a:ext cx="19050" cy="9525"/>
            </a:xfrm>
            <a:custGeom>
              <a:avLst/>
              <a:gdLst>
                <a:gd name="T0" fmla="*/ 0 w 12"/>
                <a:gd name="T1" fmla="*/ 0 h 6"/>
                <a:gd name="T2" fmla="*/ 0 w 12"/>
                <a:gd name="T3" fmla="*/ 0 h 6"/>
                <a:gd name="T4" fmla="*/ 4 w 12"/>
                <a:gd name="T5" fmla="*/ 2 h 6"/>
                <a:gd name="T6" fmla="*/ 8 w 12"/>
                <a:gd name="T7" fmla="*/ 4 h 6"/>
                <a:gd name="T8" fmla="*/ 12 w 12"/>
                <a:gd name="T9" fmla="*/ 6 h 6"/>
                <a:gd name="T10" fmla="*/ 10 w 12"/>
                <a:gd name="T11" fmla="*/ 6 h 6"/>
                <a:gd name="T12" fmla="*/ 8 w 12"/>
                <a:gd name="T13" fmla="*/ 6 h 6"/>
                <a:gd name="T14" fmla="*/ 0 w 1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0" y="0"/>
                  </a:moveTo>
                  <a:lnTo>
                    <a:pt x="0" y="0"/>
                  </a:lnTo>
                  <a:lnTo>
                    <a:pt x="4" y="2"/>
                  </a:lnTo>
                  <a:lnTo>
                    <a:pt x="8" y="4"/>
                  </a:lnTo>
                  <a:lnTo>
                    <a:pt x="12" y="6"/>
                  </a:lnTo>
                  <a:lnTo>
                    <a:pt x="10" y="6"/>
                  </a:lnTo>
                  <a:lnTo>
                    <a:pt x="8"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51"/>
            <p:cNvSpPr>
              <a:spLocks/>
            </p:cNvSpPr>
            <p:nvPr/>
          </p:nvSpPr>
          <p:spPr bwMode="auto">
            <a:xfrm>
              <a:off x="9445626" y="1284288"/>
              <a:ext cx="7938" cy="4763"/>
            </a:xfrm>
            <a:custGeom>
              <a:avLst/>
              <a:gdLst>
                <a:gd name="T0" fmla="*/ 0 w 5"/>
                <a:gd name="T1" fmla="*/ 0 h 3"/>
                <a:gd name="T2" fmla="*/ 2 w 5"/>
                <a:gd name="T3" fmla="*/ 1 h 3"/>
                <a:gd name="T4" fmla="*/ 4 w 5"/>
                <a:gd name="T5" fmla="*/ 1 h 3"/>
                <a:gd name="T6" fmla="*/ 5 w 5"/>
                <a:gd name="T7" fmla="*/ 3 h 3"/>
                <a:gd name="T8" fmla="*/ 4 w 5"/>
                <a:gd name="T9" fmla="*/ 1 h 3"/>
                <a:gd name="T10" fmla="*/ 0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0" y="0"/>
                  </a:moveTo>
                  <a:lnTo>
                    <a:pt x="2" y="1"/>
                  </a:lnTo>
                  <a:lnTo>
                    <a:pt x="4" y="1"/>
                  </a:lnTo>
                  <a:lnTo>
                    <a:pt x="5" y="3"/>
                  </a:lnTo>
                  <a:lnTo>
                    <a:pt x="4"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52"/>
            <p:cNvSpPr>
              <a:spLocks/>
            </p:cNvSpPr>
            <p:nvPr/>
          </p:nvSpPr>
          <p:spPr bwMode="auto">
            <a:xfrm>
              <a:off x="9459913" y="1295400"/>
              <a:ext cx="12700" cy="9525"/>
            </a:xfrm>
            <a:custGeom>
              <a:avLst/>
              <a:gdLst>
                <a:gd name="T0" fmla="*/ 0 w 8"/>
                <a:gd name="T1" fmla="*/ 0 h 6"/>
                <a:gd name="T2" fmla="*/ 6 w 8"/>
                <a:gd name="T3" fmla="*/ 4 h 6"/>
                <a:gd name="T4" fmla="*/ 8 w 8"/>
                <a:gd name="T5" fmla="*/ 6 h 6"/>
                <a:gd name="T6" fmla="*/ 0 w 8"/>
                <a:gd name="T7" fmla="*/ 0 h 6"/>
              </a:gdLst>
              <a:ahLst/>
              <a:cxnLst>
                <a:cxn ang="0">
                  <a:pos x="T0" y="T1"/>
                </a:cxn>
                <a:cxn ang="0">
                  <a:pos x="T2" y="T3"/>
                </a:cxn>
                <a:cxn ang="0">
                  <a:pos x="T4" y="T5"/>
                </a:cxn>
                <a:cxn ang="0">
                  <a:pos x="T6" y="T7"/>
                </a:cxn>
              </a:cxnLst>
              <a:rect l="0" t="0" r="r" b="b"/>
              <a:pathLst>
                <a:path w="8" h="6">
                  <a:moveTo>
                    <a:pt x="0" y="0"/>
                  </a:moveTo>
                  <a:lnTo>
                    <a:pt x="6" y="4"/>
                  </a:lnTo>
                  <a:lnTo>
                    <a:pt x="8"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53"/>
            <p:cNvSpPr>
              <a:spLocks/>
            </p:cNvSpPr>
            <p:nvPr/>
          </p:nvSpPr>
          <p:spPr bwMode="auto">
            <a:xfrm>
              <a:off x="9245601" y="1214438"/>
              <a:ext cx="14288" cy="3175"/>
            </a:xfrm>
            <a:custGeom>
              <a:avLst/>
              <a:gdLst>
                <a:gd name="T0" fmla="*/ 0 w 9"/>
                <a:gd name="T1" fmla="*/ 0 h 2"/>
                <a:gd name="T2" fmla="*/ 9 w 9"/>
                <a:gd name="T3" fmla="*/ 0 h 2"/>
                <a:gd name="T4" fmla="*/ 9 w 9"/>
                <a:gd name="T5" fmla="*/ 2 h 2"/>
                <a:gd name="T6" fmla="*/ 9 w 9"/>
                <a:gd name="T7" fmla="*/ 2 h 2"/>
                <a:gd name="T8" fmla="*/ 7 w 9"/>
                <a:gd name="T9" fmla="*/ 2 h 2"/>
                <a:gd name="T10" fmla="*/ 6 w 9"/>
                <a:gd name="T11" fmla="*/ 2 h 2"/>
                <a:gd name="T12" fmla="*/ 2 w 9"/>
                <a:gd name="T13" fmla="*/ 2 h 2"/>
                <a:gd name="T14" fmla="*/ 0 w 9"/>
                <a:gd name="T15" fmla="*/ 0 h 2"/>
                <a:gd name="T16" fmla="*/ 0 w 9"/>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
                  <a:moveTo>
                    <a:pt x="0" y="0"/>
                  </a:moveTo>
                  <a:lnTo>
                    <a:pt x="9" y="0"/>
                  </a:lnTo>
                  <a:lnTo>
                    <a:pt x="9" y="2"/>
                  </a:lnTo>
                  <a:lnTo>
                    <a:pt x="9" y="2"/>
                  </a:lnTo>
                  <a:lnTo>
                    <a:pt x="7" y="2"/>
                  </a:lnTo>
                  <a:lnTo>
                    <a:pt x="6" y="2"/>
                  </a:lnTo>
                  <a:lnTo>
                    <a:pt x="2"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54"/>
            <p:cNvSpPr>
              <a:spLocks/>
            </p:cNvSpPr>
            <p:nvPr/>
          </p:nvSpPr>
          <p:spPr bwMode="auto">
            <a:xfrm>
              <a:off x="9301163" y="1236663"/>
              <a:ext cx="9525" cy="6350"/>
            </a:xfrm>
            <a:custGeom>
              <a:avLst/>
              <a:gdLst>
                <a:gd name="T0" fmla="*/ 2 w 6"/>
                <a:gd name="T1" fmla="*/ 0 h 4"/>
                <a:gd name="T2" fmla="*/ 2 w 6"/>
                <a:gd name="T3" fmla="*/ 0 h 4"/>
                <a:gd name="T4" fmla="*/ 4 w 6"/>
                <a:gd name="T5" fmla="*/ 2 h 4"/>
                <a:gd name="T6" fmla="*/ 6 w 6"/>
                <a:gd name="T7" fmla="*/ 4 h 4"/>
                <a:gd name="T8" fmla="*/ 0 w 6"/>
                <a:gd name="T9" fmla="*/ 4 h 4"/>
                <a:gd name="T10" fmla="*/ 2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2" y="0"/>
                  </a:lnTo>
                  <a:lnTo>
                    <a:pt x="4" y="2"/>
                  </a:lnTo>
                  <a:lnTo>
                    <a:pt x="6" y="4"/>
                  </a:lnTo>
                  <a:lnTo>
                    <a:pt x="0" y="4"/>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55"/>
            <p:cNvSpPr>
              <a:spLocks/>
            </p:cNvSpPr>
            <p:nvPr/>
          </p:nvSpPr>
          <p:spPr bwMode="auto">
            <a:xfrm>
              <a:off x="9248776" y="1230313"/>
              <a:ext cx="17463" cy="6350"/>
            </a:xfrm>
            <a:custGeom>
              <a:avLst/>
              <a:gdLst>
                <a:gd name="T0" fmla="*/ 7 w 11"/>
                <a:gd name="T1" fmla="*/ 0 h 4"/>
                <a:gd name="T2" fmla="*/ 11 w 11"/>
                <a:gd name="T3" fmla="*/ 2 h 4"/>
                <a:gd name="T4" fmla="*/ 11 w 11"/>
                <a:gd name="T5" fmla="*/ 2 h 4"/>
                <a:gd name="T6" fmla="*/ 11 w 11"/>
                <a:gd name="T7" fmla="*/ 2 h 4"/>
                <a:gd name="T8" fmla="*/ 9 w 11"/>
                <a:gd name="T9" fmla="*/ 2 h 4"/>
                <a:gd name="T10" fmla="*/ 7 w 11"/>
                <a:gd name="T11" fmla="*/ 4 h 4"/>
                <a:gd name="T12" fmla="*/ 5 w 11"/>
                <a:gd name="T13" fmla="*/ 4 h 4"/>
                <a:gd name="T14" fmla="*/ 5 w 11"/>
                <a:gd name="T15" fmla="*/ 4 h 4"/>
                <a:gd name="T16" fmla="*/ 2 w 11"/>
                <a:gd name="T17" fmla="*/ 4 h 4"/>
                <a:gd name="T18" fmla="*/ 0 w 11"/>
                <a:gd name="T19" fmla="*/ 2 h 4"/>
                <a:gd name="T20" fmla="*/ 0 w 11"/>
                <a:gd name="T21" fmla="*/ 2 h 4"/>
                <a:gd name="T22" fmla="*/ 2 w 11"/>
                <a:gd name="T23" fmla="*/ 2 h 4"/>
                <a:gd name="T24" fmla="*/ 4 w 11"/>
                <a:gd name="T25" fmla="*/ 2 h 4"/>
                <a:gd name="T26" fmla="*/ 5 w 11"/>
                <a:gd name="T27" fmla="*/ 2 h 4"/>
                <a:gd name="T28" fmla="*/ 7 w 11"/>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4">
                  <a:moveTo>
                    <a:pt x="7" y="0"/>
                  </a:moveTo>
                  <a:lnTo>
                    <a:pt x="11" y="2"/>
                  </a:lnTo>
                  <a:lnTo>
                    <a:pt x="11" y="2"/>
                  </a:lnTo>
                  <a:lnTo>
                    <a:pt x="11" y="2"/>
                  </a:lnTo>
                  <a:lnTo>
                    <a:pt x="9" y="2"/>
                  </a:lnTo>
                  <a:lnTo>
                    <a:pt x="7" y="4"/>
                  </a:lnTo>
                  <a:lnTo>
                    <a:pt x="5" y="4"/>
                  </a:lnTo>
                  <a:lnTo>
                    <a:pt x="5" y="4"/>
                  </a:lnTo>
                  <a:lnTo>
                    <a:pt x="2" y="4"/>
                  </a:lnTo>
                  <a:lnTo>
                    <a:pt x="0" y="2"/>
                  </a:lnTo>
                  <a:lnTo>
                    <a:pt x="0" y="2"/>
                  </a:lnTo>
                  <a:lnTo>
                    <a:pt x="2" y="2"/>
                  </a:lnTo>
                  <a:lnTo>
                    <a:pt x="4" y="2"/>
                  </a:lnTo>
                  <a:lnTo>
                    <a:pt x="5"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56"/>
            <p:cNvSpPr>
              <a:spLocks/>
            </p:cNvSpPr>
            <p:nvPr/>
          </p:nvSpPr>
          <p:spPr bwMode="auto">
            <a:xfrm>
              <a:off x="8807451" y="1339850"/>
              <a:ext cx="22225" cy="22225"/>
            </a:xfrm>
            <a:custGeom>
              <a:avLst/>
              <a:gdLst>
                <a:gd name="T0" fmla="*/ 6 w 14"/>
                <a:gd name="T1" fmla="*/ 0 h 14"/>
                <a:gd name="T2" fmla="*/ 6 w 14"/>
                <a:gd name="T3" fmla="*/ 2 h 14"/>
                <a:gd name="T4" fmla="*/ 8 w 14"/>
                <a:gd name="T5" fmla="*/ 2 h 14"/>
                <a:gd name="T6" fmla="*/ 10 w 14"/>
                <a:gd name="T7" fmla="*/ 0 h 14"/>
                <a:gd name="T8" fmla="*/ 12 w 14"/>
                <a:gd name="T9" fmla="*/ 0 h 14"/>
                <a:gd name="T10" fmla="*/ 14 w 14"/>
                <a:gd name="T11" fmla="*/ 0 h 14"/>
                <a:gd name="T12" fmla="*/ 14 w 14"/>
                <a:gd name="T13" fmla="*/ 2 h 14"/>
                <a:gd name="T14" fmla="*/ 10 w 14"/>
                <a:gd name="T15" fmla="*/ 4 h 14"/>
                <a:gd name="T16" fmla="*/ 10 w 14"/>
                <a:gd name="T17" fmla="*/ 4 h 14"/>
                <a:gd name="T18" fmla="*/ 10 w 14"/>
                <a:gd name="T19" fmla="*/ 6 h 14"/>
                <a:gd name="T20" fmla="*/ 10 w 14"/>
                <a:gd name="T21" fmla="*/ 8 h 14"/>
                <a:gd name="T22" fmla="*/ 10 w 14"/>
                <a:gd name="T23" fmla="*/ 10 h 14"/>
                <a:gd name="T24" fmla="*/ 8 w 14"/>
                <a:gd name="T25" fmla="*/ 12 h 14"/>
                <a:gd name="T26" fmla="*/ 4 w 14"/>
                <a:gd name="T27" fmla="*/ 14 h 14"/>
                <a:gd name="T28" fmla="*/ 2 w 14"/>
                <a:gd name="T29" fmla="*/ 10 h 14"/>
                <a:gd name="T30" fmla="*/ 0 w 14"/>
                <a:gd name="T31" fmla="*/ 8 h 14"/>
                <a:gd name="T32" fmla="*/ 0 w 14"/>
                <a:gd name="T33" fmla="*/ 8 h 14"/>
                <a:gd name="T34" fmla="*/ 2 w 14"/>
                <a:gd name="T35" fmla="*/ 6 h 14"/>
                <a:gd name="T36" fmla="*/ 4 w 14"/>
                <a:gd name="T37" fmla="*/ 4 h 14"/>
                <a:gd name="T38" fmla="*/ 6 w 14"/>
                <a:gd name="T3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6" y="0"/>
                  </a:moveTo>
                  <a:lnTo>
                    <a:pt x="6" y="2"/>
                  </a:lnTo>
                  <a:lnTo>
                    <a:pt x="8" y="2"/>
                  </a:lnTo>
                  <a:lnTo>
                    <a:pt x="10" y="0"/>
                  </a:lnTo>
                  <a:lnTo>
                    <a:pt x="12" y="0"/>
                  </a:lnTo>
                  <a:lnTo>
                    <a:pt x="14" y="0"/>
                  </a:lnTo>
                  <a:lnTo>
                    <a:pt x="14" y="2"/>
                  </a:lnTo>
                  <a:lnTo>
                    <a:pt x="10" y="4"/>
                  </a:lnTo>
                  <a:lnTo>
                    <a:pt x="10" y="4"/>
                  </a:lnTo>
                  <a:lnTo>
                    <a:pt x="10" y="6"/>
                  </a:lnTo>
                  <a:lnTo>
                    <a:pt x="10" y="8"/>
                  </a:lnTo>
                  <a:lnTo>
                    <a:pt x="10" y="10"/>
                  </a:lnTo>
                  <a:lnTo>
                    <a:pt x="8" y="12"/>
                  </a:lnTo>
                  <a:lnTo>
                    <a:pt x="4" y="14"/>
                  </a:lnTo>
                  <a:lnTo>
                    <a:pt x="2" y="10"/>
                  </a:lnTo>
                  <a:lnTo>
                    <a:pt x="0" y="8"/>
                  </a:lnTo>
                  <a:lnTo>
                    <a:pt x="0" y="8"/>
                  </a:lnTo>
                  <a:lnTo>
                    <a:pt x="2" y="6"/>
                  </a:lnTo>
                  <a:lnTo>
                    <a:pt x="4"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57"/>
            <p:cNvSpPr>
              <a:spLocks/>
            </p:cNvSpPr>
            <p:nvPr/>
          </p:nvSpPr>
          <p:spPr bwMode="auto">
            <a:xfrm>
              <a:off x="8816976" y="1333500"/>
              <a:ext cx="3175" cy="6350"/>
            </a:xfrm>
            <a:custGeom>
              <a:avLst/>
              <a:gdLst>
                <a:gd name="T0" fmla="*/ 2 w 2"/>
                <a:gd name="T1" fmla="*/ 0 h 4"/>
                <a:gd name="T2" fmla="*/ 0 w 2"/>
                <a:gd name="T3" fmla="*/ 4 h 4"/>
                <a:gd name="T4" fmla="*/ 0 w 2"/>
                <a:gd name="T5" fmla="*/ 2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58"/>
            <p:cNvSpPr>
              <a:spLocks/>
            </p:cNvSpPr>
            <p:nvPr/>
          </p:nvSpPr>
          <p:spPr bwMode="auto">
            <a:xfrm>
              <a:off x="8594726" y="2005013"/>
              <a:ext cx="6350" cy="12700"/>
            </a:xfrm>
            <a:custGeom>
              <a:avLst/>
              <a:gdLst>
                <a:gd name="T0" fmla="*/ 4 w 4"/>
                <a:gd name="T1" fmla="*/ 0 h 8"/>
                <a:gd name="T2" fmla="*/ 0 w 4"/>
                <a:gd name="T3" fmla="*/ 8 h 8"/>
                <a:gd name="T4" fmla="*/ 0 w 4"/>
                <a:gd name="T5" fmla="*/ 6 h 8"/>
                <a:gd name="T6" fmla="*/ 0 w 4"/>
                <a:gd name="T7" fmla="*/ 2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8"/>
                  </a:lnTo>
                  <a:lnTo>
                    <a:pt x="0" y="6"/>
                  </a:lnTo>
                  <a:lnTo>
                    <a:pt x="0" y="2"/>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59"/>
            <p:cNvSpPr>
              <a:spLocks/>
            </p:cNvSpPr>
            <p:nvPr/>
          </p:nvSpPr>
          <p:spPr bwMode="auto">
            <a:xfrm>
              <a:off x="8642351" y="2154238"/>
              <a:ext cx="9525" cy="12700"/>
            </a:xfrm>
            <a:custGeom>
              <a:avLst/>
              <a:gdLst>
                <a:gd name="T0" fmla="*/ 6 w 6"/>
                <a:gd name="T1" fmla="*/ 0 h 8"/>
                <a:gd name="T2" fmla="*/ 6 w 6"/>
                <a:gd name="T3" fmla="*/ 2 h 8"/>
                <a:gd name="T4" fmla="*/ 0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6" y="2"/>
                  </a:lnTo>
                  <a:lnTo>
                    <a:pt x="0" y="8"/>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60"/>
            <p:cNvSpPr>
              <a:spLocks/>
            </p:cNvSpPr>
            <p:nvPr/>
          </p:nvSpPr>
          <p:spPr bwMode="auto">
            <a:xfrm>
              <a:off x="8732838" y="2241550"/>
              <a:ext cx="12700" cy="19050"/>
            </a:xfrm>
            <a:custGeom>
              <a:avLst/>
              <a:gdLst>
                <a:gd name="T0" fmla="*/ 0 w 8"/>
                <a:gd name="T1" fmla="*/ 0 h 12"/>
                <a:gd name="T2" fmla="*/ 2 w 8"/>
                <a:gd name="T3" fmla="*/ 4 h 12"/>
                <a:gd name="T4" fmla="*/ 6 w 8"/>
                <a:gd name="T5" fmla="*/ 6 h 12"/>
                <a:gd name="T6" fmla="*/ 8 w 8"/>
                <a:gd name="T7" fmla="*/ 8 h 12"/>
                <a:gd name="T8" fmla="*/ 6 w 8"/>
                <a:gd name="T9" fmla="*/ 10 h 12"/>
                <a:gd name="T10" fmla="*/ 4 w 8"/>
                <a:gd name="T11" fmla="*/ 12 h 12"/>
                <a:gd name="T12" fmla="*/ 4 w 8"/>
                <a:gd name="T13" fmla="*/ 10 h 12"/>
                <a:gd name="T14" fmla="*/ 4 w 8"/>
                <a:gd name="T15" fmla="*/ 8 h 12"/>
                <a:gd name="T16" fmla="*/ 2 w 8"/>
                <a:gd name="T17" fmla="*/ 6 h 12"/>
                <a:gd name="T18" fmla="*/ 2 w 8"/>
                <a:gd name="T19" fmla="*/ 4 h 12"/>
                <a:gd name="T20" fmla="*/ 0 w 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0" y="0"/>
                  </a:moveTo>
                  <a:lnTo>
                    <a:pt x="2" y="4"/>
                  </a:lnTo>
                  <a:lnTo>
                    <a:pt x="6" y="6"/>
                  </a:lnTo>
                  <a:lnTo>
                    <a:pt x="8" y="8"/>
                  </a:lnTo>
                  <a:lnTo>
                    <a:pt x="6" y="10"/>
                  </a:lnTo>
                  <a:lnTo>
                    <a:pt x="4" y="12"/>
                  </a:lnTo>
                  <a:lnTo>
                    <a:pt x="4" y="10"/>
                  </a:lnTo>
                  <a:lnTo>
                    <a:pt x="4" y="8"/>
                  </a:lnTo>
                  <a:lnTo>
                    <a:pt x="2"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61"/>
            <p:cNvSpPr>
              <a:spLocks/>
            </p:cNvSpPr>
            <p:nvPr/>
          </p:nvSpPr>
          <p:spPr bwMode="auto">
            <a:xfrm>
              <a:off x="9372601" y="2432050"/>
              <a:ext cx="6350" cy="0"/>
            </a:xfrm>
            <a:custGeom>
              <a:avLst/>
              <a:gdLst>
                <a:gd name="T0" fmla="*/ 4 w 4"/>
                <a:gd name="T1" fmla="*/ 4 w 4"/>
                <a:gd name="T2" fmla="*/ 2 w 4"/>
                <a:gd name="T3" fmla="*/ 0 w 4"/>
                <a:gd name="T4" fmla="*/ 0 w 4"/>
                <a:gd name="T5" fmla="*/ 0 w 4"/>
                <a:gd name="T6" fmla="*/ 0 w 4"/>
                <a:gd name="T7" fmla="*/ 0 w 4"/>
                <a:gd name="T8" fmla="*/ 2 w 4"/>
                <a:gd name="T9"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4">
                  <a:moveTo>
                    <a:pt x="4" y="0"/>
                  </a:moveTo>
                  <a:lnTo>
                    <a:pt x="4" y="0"/>
                  </a:lnTo>
                  <a:lnTo>
                    <a:pt x="2" y="0"/>
                  </a:lnTo>
                  <a:lnTo>
                    <a:pt x="0" y="0"/>
                  </a:lnTo>
                  <a:lnTo>
                    <a:pt x="0" y="0"/>
                  </a:lnTo>
                  <a:lnTo>
                    <a:pt x="0" y="0"/>
                  </a:lnTo>
                  <a:lnTo>
                    <a:pt x="0" y="0"/>
                  </a:lnTo>
                  <a:lnTo>
                    <a:pt x="0" y="0"/>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62"/>
            <p:cNvSpPr>
              <a:spLocks/>
            </p:cNvSpPr>
            <p:nvPr/>
          </p:nvSpPr>
          <p:spPr bwMode="auto">
            <a:xfrm>
              <a:off x="9375776" y="2428875"/>
              <a:ext cx="3175" cy="3175"/>
            </a:xfrm>
            <a:custGeom>
              <a:avLst/>
              <a:gdLst>
                <a:gd name="T0" fmla="*/ 2 w 2"/>
                <a:gd name="T1" fmla="*/ 0 h 2"/>
                <a:gd name="T2" fmla="*/ 2 w 2"/>
                <a:gd name="T3" fmla="*/ 0 h 2"/>
                <a:gd name="T4" fmla="*/ 2 w 2"/>
                <a:gd name="T5" fmla="*/ 2 h 2"/>
                <a:gd name="T6" fmla="*/ 0 w 2"/>
                <a:gd name="T7" fmla="*/ 0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0" y="0"/>
                  </a:lnTo>
                  <a:lnTo>
                    <a:pt x="2"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63"/>
            <p:cNvSpPr>
              <a:spLocks/>
            </p:cNvSpPr>
            <p:nvPr/>
          </p:nvSpPr>
          <p:spPr bwMode="auto">
            <a:xfrm>
              <a:off x="9348788" y="2432050"/>
              <a:ext cx="7938" cy="3175"/>
            </a:xfrm>
            <a:custGeom>
              <a:avLst/>
              <a:gdLst>
                <a:gd name="T0" fmla="*/ 2 w 5"/>
                <a:gd name="T1" fmla="*/ 0 h 2"/>
                <a:gd name="T2" fmla="*/ 2 w 5"/>
                <a:gd name="T3" fmla="*/ 0 h 2"/>
                <a:gd name="T4" fmla="*/ 3 w 5"/>
                <a:gd name="T5" fmla="*/ 0 h 2"/>
                <a:gd name="T6" fmla="*/ 5 w 5"/>
                <a:gd name="T7" fmla="*/ 0 h 2"/>
                <a:gd name="T8" fmla="*/ 5 w 5"/>
                <a:gd name="T9" fmla="*/ 0 h 2"/>
                <a:gd name="T10" fmla="*/ 2 w 5"/>
                <a:gd name="T11" fmla="*/ 2 h 2"/>
                <a:gd name="T12" fmla="*/ 0 w 5"/>
                <a:gd name="T13" fmla="*/ 2 h 2"/>
                <a:gd name="T14" fmla="*/ 0 w 5"/>
                <a:gd name="T15" fmla="*/ 2 h 2"/>
                <a:gd name="T16" fmla="*/ 0 w 5"/>
                <a:gd name="T17" fmla="*/ 0 h 2"/>
                <a:gd name="T18" fmla="*/ 2 w 5"/>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
                  <a:moveTo>
                    <a:pt x="2" y="0"/>
                  </a:moveTo>
                  <a:lnTo>
                    <a:pt x="2" y="0"/>
                  </a:lnTo>
                  <a:lnTo>
                    <a:pt x="3" y="0"/>
                  </a:lnTo>
                  <a:lnTo>
                    <a:pt x="5" y="0"/>
                  </a:lnTo>
                  <a:lnTo>
                    <a:pt x="5" y="0"/>
                  </a:lnTo>
                  <a:lnTo>
                    <a:pt x="2" y="2"/>
                  </a:lnTo>
                  <a:lnTo>
                    <a:pt x="0" y="2"/>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64"/>
            <p:cNvSpPr>
              <a:spLocks/>
            </p:cNvSpPr>
            <p:nvPr/>
          </p:nvSpPr>
          <p:spPr bwMode="auto">
            <a:xfrm>
              <a:off x="9345613" y="24415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65"/>
            <p:cNvSpPr>
              <a:spLocks/>
            </p:cNvSpPr>
            <p:nvPr/>
          </p:nvSpPr>
          <p:spPr bwMode="auto">
            <a:xfrm>
              <a:off x="9348788" y="2438400"/>
              <a:ext cx="7938" cy="3175"/>
            </a:xfrm>
            <a:custGeom>
              <a:avLst/>
              <a:gdLst>
                <a:gd name="T0" fmla="*/ 5 w 5"/>
                <a:gd name="T1" fmla="*/ 0 h 2"/>
                <a:gd name="T2" fmla="*/ 3 w 5"/>
                <a:gd name="T3" fmla="*/ 0 h 2"/>
                <a:gd name="T4" fmla="*/ 3 w 5"/>
                <a:gd name="T5" fmla="*/ 0 h 2"/>
                <a:gd name="T6" fmla="*/ 3 w 5"/>
                <a:gd name="T7" fmla="*/ 0 h 2"/>
                <a:gd name="T8" fmla="*/ 2 w 5"/>
                <a:gd name="T9" fmla="*/ 2 h 2"/>
                <a:gd name="T10" fmla="*/ 2 w 5"/>
                <a:gd name="T11" fmla="*/ 2 h 2"/>
                <a:gd name="T12" fmla="*/ 0 w 5"/>
                <a:gd name="T13" fmla="*/ 2 h 2"/>
                <a:gd name="T14" fmla="*/ 5 w 5"/>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0"/>
                  </a:moveTo>
                  <a:lnTo>
                    <a:pt x="3" y="0"/>
                  </a:lnTo>
                  <a:lnTo>
                    <a:pt x="3" y="0"/>
                  </a:lnTo>
                  <a:lnTo>
                    <a:pt x="3" y="0"/>
                  </a:lnTo>
                  <a:lnTo>
                    <a:pt x="2" y="2"/>
                  </a:lnTo>
                  <a:lnTo>
                    <a:pt x="2" y="2"/>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66"/>
            <p:cNvSpPr>
              <a:spLocks/>
            </p:cNvSpPr>
            <p:nvPr/>
          </p:nvSpPr>
          <p:spPr bwMode="auto">
            <a:xfrm>
              <a:off x="9301163" y="2441575"/>
              <a:ext cx="9525" cy="3175"/>
            </a:xfrm>
            <a:custGeom>
              <a:avLst/>
              <a:gdLst>
                <a:gd name="T0" fmla="*/ 0 w 6"/>
                <a:gd name="T1" fmla="*/ 0 h 2"/>
                <a:gd name="T2" fmla="*/ 2 w 6"/>
                <a:gd name="T3" fmla="*/ 0 h 2"/>
                <a:gd name="T4" fmla="*/ 4 w 6"/>
                <a:gd name="T5" fmla="*/ 0 h 2"/>
                <a:gd name="T6" fmla="*/ 6 w 6"/>
                <a:gd name="T7" fmla="*/ 2 h 2"/>
                <a:gd name="T8" fmla="*/ 4 w 6"/>
                <a:gd name="T9" fmla="*/ 2 h 2"/>
                <a:gd name="T10" fmla="*/ 2 w 6"/>
                <a:gd name="T11" fmla="*/ 2 h 2"/>
                <a:gd name="T12" fmla="*/ 2 w 6"/>
                <a:gd name="T13" fmla="*/ 0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lnTo>
                    <a:pt x="2" y="0"/>
                  </a:lnTo>
                  <a:lnTo>
                    <a:pt x="4" y="0"/>
                  </a:lnTo>
                  <a:lnTo>
                    <a:pt x="6" y="2"/>
                  </a:lnTo>
                  <a:lnTo>
                    <a:pt x="4" y="2"/>
                  </a:lnTo>
                  <a:lnTo>
                    <a:pt x="2" y="2"/>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67"/>
            <p:cNvSpPr>
              <a:spLocks/>
            </p:cNvSpPr>
            <p:nvPr/>
          </p:nvSpPr>
          <p:spPr bwMode="auto">
            <a:xfrm>
              <a:off x="9297988" y="2444750"/>
              <a:ext cx="9525" cy="6350"/>
            </a:xfrm>
            <a:custGeom>
              <a:avLst/>
              <a:gdLst>
                <a:gd name="T0" fmla="*/ 6 w 6"/>
                <a:gd name="T1" fmla="*/ 0 h 4"/>
                <a:gd name="T2" fmla="*/ 6 w 6"/>
                <a:gd name="T3" fmla="*/ 2 h 4"/>
                <a:gd name="T4" fmla="*/ 4 w 6"/>
                <a:gd name="T5" fmla="*/ 2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2"/>
                  </a:lnTo>
                  <a:lnTo>
                    <a:pt x="4" y="2"/>
                  </a:lnTo>
                  <a:lnTo>
                    <a:pt x="0"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68"/>
            <p:cNvSpPr>
              <a:spLocks/>
            </p:cNvSpPr>
            <p:nvPr/>
          </p:nvSpPr>
          <p:spPr bwMode="auto">
            <a:xfrm>
              <a:off x="9266238" y="2438400"/>
              <a:ext cx="6350" cy="6350"/>
            </a:xfrm>
            <a:custGeom>
              <a:avLst/>
              <a:gdLst>
                <a:gd name="T0" fmla="*/ 4 w 4"/>
                <a:gd name="T1" fmla="*/ 0 h 4"/>
                <a:gd name="T2" fmla="*/ 2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2" y="4"/>
                  </a:lnTo>
                  <a:lnTo>
                    <a:pt x="0" y="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69"/>
            <p:cNvSpPr>
              <a:spLocks/>
            </p:cNvSpPr>
            <p:nvPr/>
          </p:nvSpPr>
          <p:spPr bwMode="auto">
            <a:xfrm>
              <a:off x="9229726" y="2438400"/>
              <a:ext cx="19050" cy="6350"/>
            </a:xfrm>
            <a:custGeom>
              <a:avLst/>
              <a:gdLst>
                <a:gd name="T0" fmla="*/ 10 w 12"/>
                <a:gd name="T1" fmla="*/ 0 h 4"/>
                <a:gd name="T2" fmla="*/ 10 w 12"/>
                <a:gd name="T3" fmla="*/ 0 h 4"/>
                <a:gd name="T4" fmla="*/ 10 w 12"/>
                <a:gd name="T5" fmla="*/ 2 h 4"/>
                <a:gd name="T6" fmla="*/ 12 w 12"/>
                <a:gd name="T7" fmla="*/ 4 h 4"/>
                <a:gd name="T8" fmla="*/ 12 w 12"/>
                <a:gd name="T9" fmla="*/ 4 h 4"/>
                <a:gd name="T10" fmla="*/ 8 w 12"/>
                <a:gd name="T11" fmla="*/ 4 h 4"/>
                <a:gd name="T12" fmla="*/ 4 w 12"/>
                <a:gd name="T13" fmla="*/ 4 h 4"/>
                <a:gd name="T14" fmla="*/ 0 w 12"/>
                <a:gd name="T15" fmla="*/ 4 h 4"/>
                <a:gd name="T16" fmla="*/ 6 w 12"/>
                <a:gd name="T17" fmla="*/ 2 h 4"/>
                <a:gd name="T18" fmla="*/ 10 w 1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
                  <a:moveTo>
                    <a:pt x="10" y="0"/>
                  </a:moveTo>
                  <a:lnTo>
                    <a:pt x="10" y="0"/>
                  </a:lnTo>
                  <a:lnTo>
                    <a:pt x="10" y="2"/>
                  </a:lnTo>
                  <a:lnTo>
                    <a:pt x="12" y="4"/>
                  </a:lnTo>
                  <a:lnTo>
                    <a:pt x="12" y="4"/>
                  </a:lnTo>
                  <a:lnTo>
                    <a:pt x="8" y="4"/>
                  </a:lnTo>
                  <a:lnTo>
                    <a:pt x="4" y="4"/>
                  </a:lnTo>
                  <a:lnTo>
                    <a:pt x="0" y="4"/>
                  </a:lnTo>
                  <a:lnTo>
                    <a:pt x="6"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70"/>
            <p:cNvSpPr>
              <a:spLocks/>
            </p:cNvSpPr>
            <p:nvPr/>
          </p:nvSpPr>
          <p:spPr bwMode="auto">
            <a:xfrm>
              <a:off x="9275763" y="2447925"/>
              <a:ext cx="6350" cy="3175"/>
            </a:xfrm>
            <a:custGeom>
              <a:avLst/>
              <a:gdLst>
                <a:gd name="T0" fmla="*/ 0 w 4"/>
                <a:gd name="T1" fmla="*/ 0 h 2"/>
                <a:gd name="T2" fmla="*/ 2 w 4"/>
                <a:gd name="T3" fmla="*/ 0 h 2"/>
                <a:gd name="T4" fmla="*/ 4 w 4"/>
                <a:gd name="T5" fmla="*/ 2 h 2"/>
                <a:gd name="T6" fmla="*/ 4 w 4"/>
                <a:gd name="T7" fmla="*/ 2 h 2"/>
                <a:gd name="T8" fmla="*/ 2 w 4"/>
                <a:gd name="T9" fmla="*/ 2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2" y="0"/>
                  </a:lnTo>
                  <a:lnTo>
                    <a:pt x="4" y="2"/>
                  </a:lnTo>
                  <a:lnTo>
                    <a:pt x="4" y="2"/>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71"/>
            <p:cNvSpPr>
              <a:spLocks/>
            </p:cNvSpPr>
            <p:nvPr/>
          </p:nvSpPr>
          <p:spPr bwMode="auto">
            <a:xfrm>
              <a:off x="9272588" y="2451100"/>
              <a:ext cx="6350" cy="0"/>
            </a:xfrm>
            <a:custGeom>
              <a:avLst/>
              <a:gdLst>
                <a:gd name="T0" fmla="*/ 4 w 4"/>
                <a:gd name="T1" fmla="*/ 4 w 4"/>
                <a:gd name="T2" fmla="*/ 2 w 4"/>
                <a:gd name="T3" fmla="*/ 0 w 4"/>
                <a:gd name="T4" fmla="*/ 2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2" y="0"/>
                  </a:lnTo>
                  <a:lnTo>
                    <a:pt x="0" y="0"/>
                  </a:lnTo>
                  <a:lnTo>
                    <a:pt x="2"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72"/>
            <p:cNvSpPr>
              <a:spLocks/>
            </p:cNvSpPr>
            <p:nvPr/>
          </p:nvSpPr>
          <p:spPr bwMode="auto">
            <a:xfrm>
              <a:off x="9313863" y="2451100"/>
              <a:ext cx="9525" cy="9525"/>
            </a:xfrm>
            <a:custGeom>
              <a:avLst/>
              <a:gdLst>
                <a:gd name="T0" fmla="*/ 6 w 6"/>
                <a:gd name="T1" fmla="*/ 0 h 6"/>
                <a:gd name="T2" fmla="*/ 4 w 6"/>
                <a:gd name="T3" fmla="*/ 0 h 6"/>
                <a:gd name="T4" fmla="*/ 4 w 6"/>
                <a:gd name="T5" fmla="*/ 2 h 6"/>
                <a:gd name="T6" fmla="*/ 4 w 6"/>
                <a:gd name="T7" fmla="*/ 2 h 6"/>
                <a:gd name="T8" fmla="*/ 4 w 6"/>
                <a:gd name="T9" fmla="*/ 4 h 6"/>
                <a:gd name="T10" fmla="*/ 4 w 6"/>
                <a:gd name="T11" fmla="*/ 6 h 6"/>
                <a:gd name="T12" fmla="*/ 0 w 6"/>
                <a:gd name="T13" fmla="*/ 4 h 6"/>
                <a:gd name="T14" fmla="*/ 0 w 6"/>
                <a:gd name="T15" fmla="*/ 4 h 6"/>
                <a:gd name="T16" fmla="*/ 2 w 6"/>
                <a:gd name="T17" fmla="*/ 2 h 6"/>
                <a:gd name="T18" fmla="*/ 4 w 6"/>
                <a:gd name="T19" fmla="*/ 0 h 6"/>
                <a:gd name="T20" fmla="*/ 6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6" y="0"/>
                  </a:moveTo>
                  <a:lnTo>
                    <a:pt x="4" y="0"/>
                  </a:lnTo>
                  <a:lnTo>
                    <a:pt x="4" y="2"/>
                  </a:lnTo>
                  <a:lnTo>
                    <a:pt x="4" y="2"/>
                  </a:lnTo>
                  <a:lnTo>
                    <a:pt x="4" y="4"/>
                  </a:lnTo>
                  <a:lnTo>
                    <a:pt x="4" y="6"/>
                  </a:lnTo>
                  <a:lnTo>
                    <a:pt x="0" y="4"/>
                  </a:lnTo>
                  <a:lnTo>
                    <a:pt x="0" y="4"/>
                  </a:lnTo>
                  <a:lnTo>
                    <a:pt x="2" y="2"/>
                  </a:lnTo>
                  <a:lnTo>
                    <a:pt x="4"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73"/>
            <p:cNvSpPr>
              <a:spLocks/>
            </p:cNvSpPr>
            <p:nvPr/>
          </p:nvSpPr>
          <p:spPr bwMode="auto">
            <a:xfrm>
              <a:off x="9288463" y="2451100"/>
              <a:ext cx="9525" cy="3175"/>
            </a:xfrm>
            <a:custGeom>
              <a:avLst/>
              <a:gdLst>
                <a:gd name="T0" fmla="*/ 6 w 6"/>
                <a:gd name="T1" fmla="*/ 0 h 2"/>
                <a:gd name="T2" fmla="*/ 6 w 6"/>
                <a:gd name="T3" fmla="*/ 2 h 2"/>
                <a:gd name="T4" fmla="*/ 6 w 6"/>
                <a:gd name="T5" fmla="*/ 2 h 2"/>
                <a:gd name="T6" fmla="*/ 6 w 6"/>
                <a:gd name="T7" fmla="*/ 2 h 2"/>
                <a:gd name="T8" fmla="*/ 0 w 6"/>
                <a:gd name="T9" fmla="*/ 2 h 2"/>
                <a:gd name="T10" fmla="*/ 6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6" y="0"/>
                  </a:moveTo>
                  <a:lnTo>
                    <a:pt x="6" y="2"/>
                  </a:lnTo>
                  <a:lnTo>
                    <a:pt x="6" y="2"/>
                  </a:lnTo>
                  <a:lnTo>
                    <a:pt x="6" y="2"/>
                  </a:lnTo>
                  <a:lnTo>
                    <a:pt x="0"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74"/>
            <p:cNvSpPr>
              <a:spLocks/>
            </p:cNvSpPr>
            <p:nvPr/>
          </p:nvSpPr>
          <p:spPr bwMode="auto">
            <a:xfrm>
              <a:off x="9285288" y="2454275"/>
              <a:ext cx="3175" cy="3175"/>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75"/>
            <p:cNvSpPr>
              <a:spLocks/>
            </p:cNvSpPr>
            <p:nvPr/>
          </p:nvSpPr>
          <p:spPr bwMode="auto">
            <a:xfrm>
              <a:off x="9226551" y="2454275"/>
              <a:ext cx="19050" cy="3175"/>
            </a:xfrm>
            <a:custGeom>
              <a:avLst/>
              <a:gdLst>
                <a:gd name="T0" fmla="*/ 8 w 12"/>
                <a:gd name="T1" fmla="*/ 0 h 2"/>
                <a:gd name="T2" fmla="*/ 10 w 12"/>
                <a:gd name="T3" fmla="*/ 0 h 2"/>
                <a:gd name="T4" fmla="*/ 12 w 12"/>
                <a:gd name="T5" fmla="*/ 0 h 2"/>
                <a:gd name="T6" fmla="*/ 12 w 12"/>
                <a:gd name="T7" fmla="*/ 0 h 2"/>
                <a:gd name="T8" fmla="*/ 10 w 12"/>
                <a:gd name="T9" fmla="*/ 2 h 2"/>
                <a:gd name="T10" fmla="*/ 0 w 12"/>
                <a:gd name="T11" fmla="*/ 2 h 2"/>
                <a:gd name="T12" fmla="*/ 6 w 12"/>
                <a:gd name="T13" fmla="*/ 0 h 2"/>
                <a:gd name="T14" fmla="*/ 8 w 1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
                  <a:moveTo>
                    <a:pt x="8" y="0"/>
                  </a:moveTo>
                  <a:lnTo>
                    <a:pt x="10" y="0"/>
                  </a:lnTo>
                  <a:lnTo>
                    <a:pt x="12" y="0"/>
                  </a:lnTo>
                  <a:lnTo>
                    <a:pt x="12" y="0"/>
                  </a:lnTo>
                  <a:lnTo>
                    <a:pt x="10" y="2"/>
                  </a:lnTo>
                  <a:lnTo>
                    <a:pt x="0" y="2"/>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Rectangle 176"/>
            <p:cNvSpPr>
              <a:spLocks noChangeArrowheads="1"/>
            </p:cNvSpPr>
            <p:nvPr/>
          </p:nvSpPr>
          <p:spPr bwMode="auto">
            <a:xfrm>
              <a:off x="9178926" y="2457450"/>
              <a:ext cx="15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77"/>
            <p:cNvSpPr>
              <a:spLocks/>
            </p:cNvSpPr>
            <p:nvPr/>
          </p:nvSpPr>
          <p:spPr bwMode="auto">
            <a:xfrm>
              <a:off x="9242426" y="2454275"/>
              <a:ext cx="9525" cy="3175"/>
            </a:xfrm>
            <a:custGeom>
              <a:avLst/>
              <a:gdLst>
                <a:gd name="T0" fmla="*/ 6 w 6"/>
                <a:gd name="T1" fmla="*/ 0 h 2"/>
                <a:gd name="T2" fmla="*/ 4 w 6"/>
                <a:gd name="T3" fmla="*/ 2 h 2"/>
                <a:gd name="T4" fmla="*/ 2 w 6"/>
                <a:gd name="T5" fmla="*/ 2 h 2"/>
                <a:gd name="T6" fmla="*/ 0 w 6"/>
                <a:gd name="T7" fmla="*/ 2 h 2"/>
                <a:gd name="T8" fmla="*/ 0 w 6"/>
                <a:gd name="T9" fmla="*/ 2 h 2"/>
                <a:gd name="T10" fmla="*/ 6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6" y="0"/>
                  </a:moveTo>
                  <a:lnTo>
                    <a:pt x="4" y="2"/>
                  </a:lnTo>
                  <a:lnTo>
                    <a:pt x="2" y="2"/>
                  </a:lnTo>
                  <a:lnTo>
                    <a:pt x="0" y="2"/>
                  </a:lnTo>
                  <a:lnTo>
                    <a:pt x="0"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78"/>
            <p:cNvSpPr>
              <a:spLocks/>
            </p:cNvSpPr>
            <p:nvPr/>
          </p:nvSpPr>
          <p:spPr bwMode="auto">
            <a:xfrm>
              <a:off x="9210676" y="2451100"/>
              <a:ext cx="6350" cy="3175"/>
            </a:xfrm>
            <a:custGeom>
              <a:avLst/>
              <a:gdLst>
                <a:gd name="T0" fmla="*/ 2 w 4"/>
                <a:gd name="T1" fmla="*/ 0 h 2"/>
                <a:gd name="T2" fmla="*/ 2 w 4"/>
                <a:gd name="T3" fmla="*/ 2 h 2"/>
                <a:gd name="T4" fmla="*/ 4 w 4"/>
                <a:gd name="T5" fmla="*/ 2 h 2"/>
                <a:gd name="T6" fmla="*/ 0 w 4"/>
                <a:gd name="T7" fmla="*/ 0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lnTo>
                    <a:pt x="2" y="2"/>
                  </a:lnTo>
                  <a:lnTo>
                    <a:pt x="4"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179"/>
            <p:cNvSpPr>
              <a:spLocks noChangeArrowheads="1"/>
            </p:cNvSpPr>
            <p:nvPr/>
          </p:nvSpPr>
          <p:spPr bwMode="auto">
            <a:xfrm>
              <a:off x="9256713" y="2451100"/>
              <a:ext cx="15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80"/>
            <p:cNvSpPr>
              <a:spLocks/>
            </p:cNvSpPr>
            <p:nvPr/>
          </p:nvSpPr>
          <p:spPr bwMode="auto">
            <a:xfrm>
              <a:off x="9251951" y="2451100"/>
              <a:ext cx="4763" cy="3175"/>
            </a:xfrm>
            <a:custGeom>
              <a:avLst/>
              <a:gdLst>
                <a:gd name="T0" fmla="*/ 3 w 3"/>
                <a:gd name="T1" fmla="*/ 0 h 2"/>
                <a:gd name="T2" fmla="*/ 3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3" y="2"/>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81"/>
            <p:cNvSpPr>
              <a:spLocks/>
            </p:cNvSpPr>
            <p:nvPr/>
          </p:nvSpPr>
          <p:spPr bwMode="auto">
            <a:xfrm>
              <a:off x="9178926" y="2451100"/>
              <a:ext cx="22225" cy="9525"/>
            </a:xfrm>
            <a:custGeom>
              <a:avLst/>
              <a:gdLst>
                <a:gd name="T0" fmla="*/ 6 w 14"/>
                <a:gd name="T1" fmla="*/ 0 h 6"/>
                <a:gd name="T2" fmla="*/ 8 w 14"/>
                <a:gd name="T3" fmla="*/ 2 h 6"/>
                <a:gd name="T4" fmla="*/ 12 w 14"/>
                <a:gd name="T5" fmla="*/ 4 h 6"/>
                <a:gd name="T6" fmla="*/ 14 w 14"/>
                <a:gd name="T7" fmla="*/ 4 h 6"/>
                <a:gd name="T8" fmla="*/ 12 w 14"/>
                <a:gd name="T9" fmla="*/ 6 h 6"/>
                <a:gd name="T10" fmla="*/ 12 w 14"/>
                <a:gd name="T11" fmla="*/ 4 h 6"/>
                <a:gd name="T12" fmla="*/ 0 w 14"/>
                <a:gd name="T13" fmla="*/ 4 h 6"/>
                <a:gd name="T14" fmla="*/ 2 w 14"/>
                <a:gd name="T15" fmla="*/ 4 h 6"/>
                <a:gd name="T16" fmla="*/ 2 w 14"/>
                <a:gd name="T17" fmla="*/ 2 h 6"/>
                <a:gd name="T18" fmla="*/ 6 w 1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
                  <a:moveTo>
                    <a:pt x="6" y="0"/>
                  </a:moveTo>
                  <a:lnTo>
                    <a:pt x="8" y="2"/>
                  </a:lnTo>
                  <a:lnTo>
                    <a:pt x="12" y="4"/>
                  </a:lnTo>
                  <a:lnTo>
                    <a:pt x="14" y="4"/>
                  </a:lnTo>
                  <a:lnTo>
                    <a:pt x="12" y="6"/>
                  </a:lnTo>
                  <a:lnTo>
                    <a:pt x="12" y="4"/>
                  </a:lnTo>
                  <a:lnTo>
                    <a:pt x="0" y="4"/>
                  </a:lnTo>
                  <a:lnTo>
                    <a:pt x="2" y="4"/>
                  </a:lnTo>
                  <a:lnTo>
                    <a:pt x="2"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82"/>
            <p:cNvSpPr>
              <a:spLocks/>
            </p:cNvSpPr>
            <p:nvPr/>
          </p:nvSpPr>
          <p:spPr bwMode="auto">
            <a:xfrm>
              <a:off x="9169401" y="2447925"/>
              <a:ext cx="9525" cy="9525"/>
            </a:xfrm>
            <a:custGeom>
              <a:avLst/>
              <a:gdLst>
                <a:gd name="T0" fmla="*/ 6 w 6"/>
                <a:gd name="T1" fmla="*/ 0 h 6"/>
                <a:gd name="T2" fmla="*/ 4 w 6"/>
                <a:gd name="T3" fmla="*/ 4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4" y="4"/>
                  </a:lnTo>
                  <a:lnTo>
                    <a:pt x="0" y="6"/>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83"/>
            <p:cNvSpPr>
              <a:spLocks/>
            </p:cNvSpPr>
            <p:nvPr/>
          </p:nvSpPr>
          <p:spPr bwMode="auto">
            <a:xfrm>
              <a:off x="9155113" y="2447925"/>
              <a:ext cx="4763" cy="6350"/>
            </a:xfrm>
            <a:custGeom>
              <a:avLst/>
              <a:gdLst>
                <a:gd name="T0" fmla="*/ 3 w 3"/>
                <a:gd name="T1" fmla="*/ 0 h 4"/>
                <a:gd name="T2" fmla="*/ 2 w 3"/>
                <a:gd name="T3" fmla="*/ 4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lnTo>
                    <a:pt x="2" y="4"/>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84"/>
            <p:cNvSpPr>
              <a:spLocks/>
            </p:cNvSpPr>
            <p:nvPr/>
          </p:nvSpPr>
          <p:spPr bwMode="auto">
            <a:xfrm>
              <a:off x="8432801" y="1792288"/>
              <a:ext cx="6350" cy="3175"/>
            </a:xfrm>
            <a:custGeom>
              <a:avLst/>
              <a:gdLst>
                <a:gd name="T0" fmla="*/ 2 w 4"/>
                <a:gd name="T1" fmla="*/ 0 h 2"/>
                <a:gd name="T2" fmla="*/ 4 w 4"/>
                <a:gd name="T3" fmla="*/ 2 h 2"/>
                <a:gd name="T4" fmla="*/ 0 w 4"/>
                <a:gd name="T5" fmla="*/ 0 h 2"/>
                <a:gd name="T6" fmla="*/ 2 w 4"/>
                <a:gd name="T7" fmla="*/ 0 h 2"/>
              </a:gdLst>
              <a:ahLst/>
              <a:cxnLst>
                <a:cxn ang="0">
                  <a:pos x="T0" y="T1"/>
                </a:cxn>
                <a:cxn ang="0">
                  <a:pos x="T2" y="T3"/>
                </a:cxn>
                <a:cxn ang="0">
                  <a:pos x="T4" y="T5"/>
                </a:cxn>
                <a:cxn ang="0">
                  <a:pos x="T6" y="T7"/>
                </a:cxn>
              </a:cxnLst>
              <a:rect l="0" t="0" r="r" b="b"/>
              <a:pathLst>
                <a:path w="4" h="2">
                  <a:moveTo>
                    <a:pt x="2" y="0"/>
                  </a:moveTo>
                  <a:lnTo>
                    <a:pt x="4"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85"/>
            <p:cNvSpPr>
              <a:spLocks/>
            </p:cNvSpPr>
            <p:nvPr/>
          </p:nvSpPr>
          <p:spPr bwMode="auto">
            <a:xfrm>
              <a:off x="8474076" y="1562100"/>
              <a:ext cx="7938" cy="9525"/>
            </a:xfrm>
            <a:custGeom>
              <a:avLst/>
              <a:gdLst>
                <a:gd name="T0" fmla="*/ 0 w 5"/>
                <a:gd name="T1" fmla="*/ 0 h 6"/>
                <a:gd name="T2" fmla="*/ 5 w 5"/>
                <a:gd name="T3" fmla="*/ 6 h 6"/>
                <a:gd name="T4" fmla="*/ 3 w 5"/>
                <a:gd name="T5" fmla="*/ 4 h 6"/>
                <a:gd name="T6" fmla="*/ 2 w 5"/>
                <a:gd name="T7" fmla="*/ 4 h 6"/>
                <a:gd name="T8" fmla="*/ 0 w 5"/>
                <a:gd name="T9" fmla="*/ 4 h 6"/>
                <a:gd name="T10" fmla="*/ 0 w 5"/>
                <a:gd name="T11" fmla="*/ 2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lnTo>
                    <a:pt x="5" y="6"/>
                  </a:lnTo>
                  <a:lnTo>
                    <a:pt x="3" y="4"/>
                  </a:lnTo>
                  <a:lnTo>
                    <a:pt x="2" y="4"/>
                  </a:lnTo>
                  <a:lnTo>
                    <a:pt x="0"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86"/>
            <p:cNvSpPr>
              <a:spLocks/>
            </p:cNvSpPr>
            <p:nvPr/>
          </p:nvSpPr>
          <p:spPr bwMode="auto">
            <a:xfrm>
              <a:off x="8961438" y="2417763"/>
              <a:ext cx="11113" cy="9525"/>
            </a:xfrm>
            <a:custGeom>
              <a:avLst/>
              <a:gdLst>
                <a:gd name="T0" fmla="*/ 0 w 7"/>
                <a:gd name="T1" fmla="*/ 0 h 6"/>
                <a:gd name="T2" fmla="*/ 3 w 7"/>
                <a:gd name="T3" fmla="*/ 2 h 6"/>
                <a:gd name="T4" fmla="*/ 7 w 7"/>
                <a:gd name="T5" fmla="*/ 6 h 6"/>
                <a:gd name="T6" fmla="*/ 5 w 7"/>
                <a:gd name="T7" fmla="*/ 6 h 6"/>
                <a:gd name="T8" fmla="*/ 3 w 7"/>
                <a:gd name="T9" fmla="*/ 6 h 6"/>
                <a:gd name="T10" fmla="*/ 2 w 7"/>
                <a:gd name="T11" fmla="*/ 2 h 6"/>
                <a:gd name="T12" fmla="*/ 0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0"/>
                  </a:moveTo>
                  <a:lnTo>
                    <a:pt x="3" y="2"/>
                  </a:lnTo>
                  <a:lnTo>
                    <a:pt x="7" y="6"/>
                  </a:lnTo>
                  <a:lnTo>
                    <a:pt x="5" y="6"/>
                  </a:lnTo>
                  <a:lnTo>
                    <a:pt x="3" y="6"/>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87"/>
            <p:cNvSpPr>
              <a:spLocks/>
            </p:cNvSpPr>
            <p:nvPr/>
          </p:nvSpPr>
          <p:spPr bwMode="auto">
            <a:xfrm>
              <a:off x="8545513" y="1779588"/>
              <a:ext cx="6350" cy="6350"/>
            </a:xfrm>
            <a:custGeom>
              <a:avLst/>
              <a:gdLst>
                <a:gd name="T0" fmla="*/ 0 w 4"/>
                <a:gd name="T1" fmla="*/ 0 h 4"/>
                <a:gd name="T2" fmla="*/ 2 w 4"/>
                <a:gd name="T3" fmla="*/ 2 h 4"/>
                <a:gd name="T4" fmla="*/ 4 w 4"/>
                <a:gd name="T5" fmla="*/ 4 h 4"/>
                <a:gd name="T6" fmla="*/ 2 w 4"/>
                <a:gd name="T7" fmla="*/ 2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2" y="2"/>
                  </a:lnTo>
                  <a:lnTo>
                    <a:pt x="4" y="4"/>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88"/>
            <p:cNvSpPr>
              <a:spLocks/>
            </p:cNvSpPr>
            <p:nvPr/>
          </p:nvSpPr>
          <p:spPr bwMode="auto">
            <a:xfrm>
              <a:off x="8948738" y="2411413"/>
              <a:ext cx="12700" cy="6350"/>
            </a:xfrm>
            <a:custGeom>
              <a:avLst/>
              <a:gdLst>
                <a:gd name="T0" fmla="*/ 4 w 8"/>
                <a:gd name="T1" fmla="*/ 0 h 4"/>
                <a:gd name="T2" fmla="*/ 6 w 8"/>
                <a:gd name="T3" fmla="*/ 0 h 4"/>
                <a:gd name="T4" fmla="*/ 8 w 8"/>
                <a:gd name="T5" fmla="*/ 4 h 4"/>
                <a:gd name="T6" fmla="*/ 4 w 8"/>
                <a:gd name="T7" fmla="*/ 2 h 4"/>
                <a:gd name="T8" fmla="*/ 0 w 8"/>
                <a:gd name="T9" fmla="*/ 2 h 4"/>
                <a:gd name="T10" fmla="*/ 0 w 8"/>
                <a:gd name="T11" fmla="*/ 0 h 4"/>
                <a:gd name="T12" fmla="*/ 4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4" y="0"/>
                  </a:moveTo>
                  <a:lnTo>
                    <a:pt x="6" y="0"/>
                  </a:lnTo>
                  <a:lnTo>
                    <a:pt x="8" y="4"/>
                  </a:lnTo>
                  <a:lnTo>
                    <a:pt x="4" y="2"/>
                  </a:lnTo>
                  <a:lnTo>
                    <a:pt x="0" y="2"/>
                  </a:lnTo>
                  <a:lnTo>
                    <a:pt x="0"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89"/>
            <p:cNvSpPr>
              <a:spLocks/>
            </p:cNvSpPr>
            <p:nvPr/>
          </p:nvSpPr>
          <p:spPr bwMode="auto">
            <a:xfrm>
              <a:off x="9082088" y="244475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90"/>
            <p:cNvSpPr>
              <a:spLocks/>
            </p:cNvSpPr>
            <p:nvPr/>
          </p:nvSpPr>
          <p:spPr bwMode="auto">
            <a:xfrm>
              <a:off x="9085263" y="2447925"/>
              <a:ext cx="3175" cy="3175"/>
            </a:xfrm>
            <a:custGeom>
              <a:avLst/>
              <a:gdLst>
                <a:gd name="T0" fmla="*/ 0 w 2"/>
                <a:gd name="T1" fmla="*/ 0 h 2"/>
                <a:gd name="T2" fmla="*/ 2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91"/>
            <p:cNvSpPr>
              <a:spLocks/>
            </p:cNvSpPr>
            <p:nvPr/>
          </p:nvSpPr>
          <p:spPr bwMode="auto">
            <a:xfrm>
              <a:off x="9088438" y="2444750"/>
              <a:ext cx="3175" cy="3175"/>
            </a:xfrm>
            <a:custGeom>
              <a:avLst/>
              <a:gdLst>
                <a:gd name="T0" fmla="*/ 2 w 2"/>
                <a:gd name="T1" fmla="*/ 0 h 2"/>
                <a:gd name="T2" fmla="*/ 2 w 2"/>
                <a:gd name="T3" fmla="*/ 0 h 2"/>
                <a:gd name="T4" fmla="*/ 2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92"/>
            <p:cNvSpPr>
              <a:spLocks/>
            </p:cNvSpPr>
            <p:nvPr/>
          </p:nvSpPr>
          <p:spPr bwMode="auto">
            <a:xfrm>
              <a:off x="9078913" y="2444750"/>
              <a:ext cx="6350" cy="3175"/>
            </a:xfrm>
            <a:custGeom>
              <a:avLst/>
              <a:gdLst>
                <a:gd name="T0" fmla="*/ 0 w 4"/>
                <a:gd name="T1" fmla="*/ 0 h 2"/>
                <a:gd name="T2" fmla="*/ 2 w 4"/>
                <a:gd name="T3" fmla="*/ 0 h 2"/>
                <a:gd name="T4" fmla="*/ 2 w 4"/>
                <a:gd name="T5" fmla="*/ 0 h 2"/>
                <a:gd name="T6" fmla="*/ 4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2" y="0"/>
                  </a:lnTo>
                  <a:lnTo>
                    <a:pt x="2" y="0"/>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Rectangle 193"/>
            <p:cNvSpPr>
              <a:spLocks noChangeArrowheads="1"/>
            </p:cNvSpPr>
            <p:nvPr/>
          </p:nvSpPr>
          <p:spPr bwMode="auto">
            <a:xfrm>
              <a:off x="8601076" y="2282825"/>
              <a:ext cx="15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Rectangle 194"/>
            <p:cNvSpPr>
              <a:spLocks noChangeArrowheads="1"/>
            </p:cNvSpPr>
            <p:nvPr/>
          </p:nvSpPr>
          <p:spPr bwMode="auto">
            <a:xfrm>
              <a:off x="8482013" y="1571625"/>
              <a:ext cx="1588" cy="15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95"/>
            <p:cNvSpPr>
              <a:spLocks/>
            </p:cNvSpPr>
            <p:nvPr/>
          </p:nvSpPr>
          <p:spPr bwMode="auto">
            <a:xfrm>
              <a:off x="9117013" y="2447925"/>
              <a:ext cx="6350" cy="3175"/>
            </a:xfrm>
            <a:custGeom>
              <a:avLst/>
              <a:gdLst>
                <a:gd name="T0" fmla="*/ 4 w 4"/>
                <a:gd name="T1" fmla="*/ 0 h 2"/>
                <a:gd name="T2" fmla="*/ 4 w 4"/>
                <a:gd name="T3" fmla="*/ 0 h 2"/>
                <a:gd name="T4" fmla="*/ 4 w 4"/>
                <a:gd name="T5" fmla="*/ 0 h 2"/>
                <a:gd name="T6" fmla="*/ 4 w 4"/>
                <a:gd name="T7" fmla="*/ 2 h 2"/>
                <a:gd name="T8" fmla="*/ 4 w 4"/>
                <a:gd name="T9" fmla="*/ 2 h 2"/>
                <a:gd name="T10" fmla="*/ 2 w 4"/>
                <a:gd name="T11" fmla="*/ 0 h 2"/>
                <a:gd name="T12" fmla="*/ 0 w 4"/>
                <a:gd name="T13" fmla="*/ 0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0"/>
                  </a:lnTo>
                  <a:lnTo>
                    <a:pt x="4" y="2"/>
                  </a:lnTo>
                  <a:lnTo>
                    <a:pt x="4" y="2"/>
                  </a:lnTo>
                  <a:lnTo>
                    <a:pt x="2" y="0"/>
                  </a:lnTo>
                  <a:lnTo>
                    <a:pt x="0"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96"/>
            <p:cNvSpPr>
              <a:spLocks/>
            </p:cNvSpPr>
            <p:nvPr/>
          </p:nvSpPr>
          <p:spPr bwMode="auto">
            <a:xfrm>
              <a:off x="9063038" y="2441575"/>
              <a:ext cx="12700" cy="6350"/>
            </a:xfrm>
            <a:custGeom>
              <a:avLst/>
              <a:gdLst>
                <a:gd name="T0" fmla="*/ 6 w 8"/>
                <a:gd name="T1" fmla="*/ 0 h 4"/>
                <a:gd name="T2" fmla="*/ 8 w 8"/>
                <a:gd name="T3" fmla="*/ 0 h 4"/>
                <a:gd name="T4" fmla="*/ 6 w 8"/>
                <a:gd name="T5" fmla="*/ 2 h 4"/>
                <a:gd name="T6" fmla="*/ 6 w 8"/>
                <a:gd name="T7" fmla="*/ 2 h 4"/>
                <a:gd name="T8" fmla="*/ 6 w 8"/>
                <a:gd name="T9" fmla="*/ 2 h 4"/>
                <a:gd name="T10" fmla="*/ 6 w 8"/>
                <a:gd name="T11" fmla="*/ 4 h 4"/>
                <a:gd name="T12" fmla="*/ 4 w 8"/>
                <a:gd name="T13" fmla="*/ 4 h 4"/>
                <a:gd name="T14" fmla="*/ 2 w 8"/>
                <a:gd name="T15" fmla="*/ 4 h 4"/>
                <a:gd name="T16" fmla="*/ 0 w 8"/>
                <a:gd name="T17" fmla="*/ 4 h 4"/>
                <a:gd name="T18" fmla="*/ 2 w 8"/>
                <a:gd name="T19" fmla="*/ 2 h 4"/>
                <a:gd name="T20" fmla="*/ 2 w 8"/>
                <a:gd name="T21" fmla="*/ 2 h 4"/>
                <a:gd name="T22" fmla="*/ 4 w 8"/>
                <a:gd name="T23" fmla="*/ 0 h 4"/>
                <a:gd name="T24" fmla="*/ 6 w 8"/>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6" y="0"/>
                  </a:moveTo>
                  <a:lnTo>
                    <a:pt x="8" y="0"/>
                  </a:lnTo>
                  <a:lnTo>
                    <a:pt x="6" y="2"/>
                  </a:lnTo>
                  <a:lnTo>
                    <a:pt x="6" y="2"/>
                  </a:lnTo>
                  <a:lnTo>
                    <a:pt x="6" y="2"/>
                  </a:lnTo>
                  <a:lnTo>
                    <a:pt x="6" y="4"/>
                  </a:lnTo>
                  <a:lnTo>
                    <a:pt x="4" y="4"/>
                  </a:lnTo>
                  <a:lnTo>
                    <a:pt x="2" y="4"/>
                  </a:lnTo>
                  <a:lnTo>
                    <a:pt x="0" y="4"/>
                  </a:lnTo>
                  <a:lnTo>
                    <a:pt x="2" y="2"/>
                  </a:lnTo>
                  <a:lnTo>
                    <a:pt x="2" y="2"/>
                  </a:lnTo>
                  <a:lnTo>
                    <a:pt x="4"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97"/>
            <p:cNvSpPr>
              <a:spLocks/>
            </p:cNvSpPr>
            <p:nvPr/>
          </p:nvSpPr>
          <p:spPr bwMode="auto">
            <a:xfrm>
              <a:off x="8664576" y="2363788"/>
              <a:ext cx="17463" cy="12700"/>
            </a:xfrm>
            <a:custGeom>
              <a:avLst/>
              <a:gdLst>
                <a:gd name="T0" fmla="*/ 6 w 11"/>
                <a:gd name="T1" fmla="*/ 0 h 8"/>
                <a:gd name="T2" fmla="*/ 7 w 11"/>
                <a:gd name="T3" fmla="*/ 0 h 8"/>
                <a:gd name="T4" fmla="*/ 9 w 11"/>
                <a:gd name="T5" fmla="*/ 0 h 8"/>
                <a:gd name="T6" fmla="*/ 11 w 11"/>
                <a:gd name="T7" fmla="*/ 0 h 8"/>
                <a:gd name="T8" fmla="*/ 11 w 11"/>
                <a:gd name="T9" fmla="*/ 2 h 8"/>
                <a:gd name="T10" fmla="*/ 11 w 11"/>
                <a:gd name="T11" fmla="*/ 4 h 8"/>
                <a:gd name="T12" fmla="*/ 11 w 11"/>
                <a:gd name="T13" fmla="*/ 6 h 8"/>
                <a:gd name="T14" fmla="*/ 11 w 11"/>
                <a:gd name="T15" fmla="*/ 8 h 8"/>
                <a:gd name="T16" fmla="*/ 11 w 11"/>
                <a:gd name="T17" fmla="*/ 8 h 8"/>
                <a:gd name="T18" fmla="*/ 9 w 11"/>
                <a:gd name="T19" fmla="*/ 6 h 8"/>
                <a:gd name="T20" fmla="*/ 7 w 11"/>
                <a:gd name="T21" fmla="*/ 6 h 8"/>
                <a:gd name="T22" fmla="*/ 6 w 11"/>
                <a:gd name="T23" fmla="*/ 6 h 8"/>
                <a:gd name="T24" fmla="*/ 6 w 11"/>
                <a:gd name="T25" fmla="*/ 8 h 8"/>
                <a:gd name="T26" fmla="*/ 4 w 11"/>
                <a:gd name="T27" fmla="*/ 8 h 8"/>
                <a:gd name="T28" fmla="*/ 2 w 11"/>
                <a:gd name="T29" fmla="*/ 8 h 8"/>
                <a:gd name="T30" fmla="*/ 0 w 11"/>
                <a:gd name="T31" fmla="*/ 6 h 8"/>
                <a:gd name="T32" fmla="*/ 2 w 11"/>
                <a:gd name="T33" fmla="*/ 2 h 8"/>
                <a:gd name="T34" fmla="*/ 4 w 11"/>
                <a:gd name="T35" fmla="*/ 0 h 8"/>
                <a:gd name="T36" fmla="*/ 6 w 11"/>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6" y="0"/>
                  </a:moveTo>
                  <a:lnTo>
                    <a:pt x="7" y="0"/>
                  </a:lnTo>
                  <a:lnTo>
                    <a:pt x="9" y="0"/>
                  </a:lnTo>
                  <a:lnTo>
                    <a:pt x="11" y="0"/>
                  </a:lnTo>
                  <a:lnTo>
                    <a:pt x="11" y="2"/>
                  </a:lnTo>
                  <a:lnTo>
                    <a:pt x="11" y="4"/>
                  </a:lnTo>
                  <a:lnTo>
                    <a:pt x="11" y="6"/>
                  </a:lnTo>
                  <a:lnTo>
                    <a:pt x="11" y="8"/>
                  </a:lnTo>
                  <a:lnTo>
                    <a:pt x="11" y="8"/>
                  </a:lnTo>
                  <a:lnTo>
                    <a:pt x="9" y="6"/>
                  </a:lnTo>
                  <a:lnTo>
                    <a:pt x="7" y="6"/>
                  </a:lnTo>
                  <a:lnTo>
                    <a:pt x="6" y="6"/>
                  </a:lnTo>
                  <a:lnTo>
                    <a:pt x="6" y="8"/>
                  </a:lnTo>
                  <a:lnTo>
                    <a:pt x="4" y="8"/>
                  </a:lnTo>
                  <a:lnTo>
                    <a:pt x="2" y="8"/>
                  </a:lnTo>
                  <a:lnTo>
                    <a:pt x="0" y="6"/>
                  </a:lnTo>
                  <a:lnTo>
                    <a:pt x="2" y="2"/>
                  </a:lnTo>
                  <a:lnTo>
                    <a:pt x="4"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98"/>
            <p:cNvSpPr>
              <a:spLocks/>
            </p:cNvSpPr>
            <p:nvPr/>
          </p:nvSpPr>
          <p:spPr bwMode="auto">
            <a:xfrm>
              <a:off x="8401051" y="1866900"/>
              <a:ext cx="9525" cy="6350"/>
            </a:xfrm>
            <a:custGeom>
              <a:avLst/>
              <a:gdLst>
                <a:gd name="T0" fmla="*/ 6 w 6"/>
                <a:gd name="T1" fmla="*/ 0 h 4"/>
                <a:gd name="T2" fmla="*/ 6 w 6"/>
                <a:gd name="T3" fmla="*/ 2 h 4"/>
                <a:gd name="T4" fmla="*/ 6 w 6"/>
                <a:gd name="T5" fmla="*/ 4 h 4"/>
                <a:gd name="T6" fmla="*/ 4 w 6"/>
                <a:gd name="T7" fmla="*/ 4 h 4"/>
                <a:gd name="T8" fmla="*/ 0 w 6"/>
                <a:gd name="T9" fmla="*/ 4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lnTo>
                    <a:pt x="6" y="2"/>
                  </a:lnTo>
                  <a:lnTo>
                    <a:pt x="6" y="4"/>
                  </a:lnTo>
                  <a:lnTo>
                    <a:pt x="4" y="4"/>
                  </a:lnTo>
                  <a:lnTo>
                    <a:pt x="0"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99"/>
            <p:cNvSpPr>
              <a:spLocks/>
            </p:cNvSpPr>
            <p:nvPr/>
          </p:nvSpPr>
          <p:spPr bwMode="auto">
            <a:xfrm>
              <a:off x="8423276" y="1746250"/>
              <a:ext cx="15875" cy="0"/>
            </a:xfrm>
            <a:custGeom>
              <a:avLst/>
              <a:gdLst>
                <a:gd name="T0" fmla="*/ 0 w 10"/>
                <a:gd name="T1" fmla="*/ 10 w 10"/>
                <a:gd name="T2" fmla="*/ 0 w 10"/>
                <a:gd name="T3" fmla="*/ 0 w 10"/>
              </a:gdLst>
              <a:ahLst/>
              <a:cxnLst>
                <a:cxn ang="0">
                  <a:pos x="T0" y="0"/>
                </a:cxn>
                <a:cxn ang="0">
                  <a:pos x="T1" y="0"/>
                </a:cxn>
                <a:cxn ang="0">
                  <a:pos x="T2" y="0"/>
                </a:cxn>
                <a:cxn ang="0">
                  <a:pos x="T3" y="0"/>
                </a:cxn>
              </a:cxnLst>
              <a:rect l="0" t="0" r="r" b="b"/>
              <a:pathLst>
                <a:path w="10">
                  <a:moveTo>
                    <a:pt x="0" y="0"/>
                  </a:moveTo>
                  <a:lnTo>
                    <a:pt x="1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200"/>
            <p:cNvSpPr>
              <a:spLocks/>
            </p:cNvSpPr>
            <p:nvPr/>
          </p:nvSpPr>
          <p:spPr bwMode="auto">
            <a:xfrm>
              <a:off x="8429626" y="1636713"/>
              <a:ext cx="9525" cy="12700"/>
            </a:xfrm>
            <a:custGeom>
              <a:avLst/>
              <a:gdLst>
                <a:gd name="T0" fmla="*/ 2 w 6"/>
                <a:gd name="T1" fmla="*/ 0 h 8"/>
                <a:gd name="T2" fmla="*/ 4 w 6"/>
                <a:gd name="T3" fmla="*/ 0 h 8"/>
                <a:gd name="T4" fmla="*/ 6 w 6"/>
                <a:gd name="T5" fmla="*/ 2 h 8"/>
                <a:gd name="T6" fmla="*/ 6 w 6"/>
                <a:gd name="T7" fmla="*/ 2 h 8"/>
                <a:gd name="T8" fmla="*/ 4 w 6"/>
                <a:gd name="T9" fmla="*/ 2 h 8"/>
                <a:gd name="T10" fmla="*/ 2 w 6"/>
                <a:gd name="T11" fmla="*/ 4 h 8"/>
                <a:gd name="T12" fmla="*/ 0 w 6"/>
                <a:gd name="T13" fmla="*/ 6 h 8"/>
                <a:gd name="T14" fmla="*/ 0 w 6"/>
                <a:gd name="T15" fmla="*/ 8 h 8"/>
                <a:gd name="T16" fmla="*/ 0 w 6"/>
                <a:gd name="T17" fmla="*/ 6 h 8"/>
                <a:gd name="T18" fmla="*/ 0 w 6"/>
                <a:gd name="T19" fmla="*/ 2 h 8"/>
                <a:gd name="T20" fmla="*/ 2 w 6"/>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2" y="0"/>
                  </a:moveTo>
                  <a:lnTo>
                    <a:pt x="4" y="0"/>
                  </a:lnTo>
                  <a:lnTo>
                    <a:pt x="6" y="2"/>
                  </a:lnTo>
                  <a:lnTo>
                    <a:pt x="6" y="2"/>
                  </a:lnTo>
                  <a:lnTo>
                    <a:pt x="4" y="2"/>
                  </a:lnTo>
                  <a:lnTo>
                    <a:pt x="2" y="4"/>
                  </a:lnTo>
                  <a:lnTo>
                    <a:pt x="0" y="6"/>
                  </a:lnTo>
                  <a:lnTo>
                    <a:pt x="0" y="8"/>
                  </a:lnTo>
                  <a:lnTo>
                    <a:pt x="0" y="6"/>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201"/>
            <p:cNvSpPr>
              <a:spLocks/>
            </p:cNvSpPr>
            <p:nvPr/>
          </p:nvSpPr>
          <p:spPr bwMode="auto">
            <a:xfrm>
              <a:off x="9820276" y="2327275"/>
              <a:ext cx="74613" cy="133350"/>
            </a:xfrm>
            <a:custGeom>
              <a:avLst/>
              <a:gdLst>
                <a:gd name="T0" fmla="*/ 29 w 47"/>
                <a:gd name="T1" fmla="*/ 0 h 84"/>
                <a:gd name="T2" fmla="*/ 39 w 47"/>
                <a:gd name="T3" fmla="*/ 7 h 84"/>
                <a:gd name="T4" fmla="*/ 43 w 47"/>
                <a:gd name="T5" fmla="*/ 21 h 84"/>
                <a:gd name="T6" fmla="*/ 41 w 47"/>
                <a:gd name="T7" fmla="*/ 23 h 84"/>
                <a:gd name="T8" fmla="*/ 39 w 47"/>
                <a:gd name="T9" fmla="*/ 21 h 84"/>
                <a:gd name="T10" fmla="*/ 39 w 47"/>
                <a:gd name="T11" fmla="*/ 15 h 84"/>
                <a:gd name="T12" fmla="*/ 33 w 47"/>
                <a:gd name="T13" fmla="*/ 5 h 84"/>
                <a:gd name="T14" fmla="*/ 21 w 47"/>
                <a:gd name="T15" fmla="*/ 4 h 84"/>
                <a:gd name="T16" fmla="*/ 15 w 47"/>
                <a:gd name="T17" fmla="*/ 4 h 84"/>
                <a:gd name="T18" fmla="*/ 8 w 47"/>
                <a:gd name="T19" fmla="*/ 9 h 84"/>
                <a:gd name="T20" fmla="*/ 4 w 47"/>
                <a:gd name="T21" fmla="*/ 19 h 84"/>
                <a:gd name="T22" fmla="*/ 6 w 47"/>
                <a:gd name="T23" fmla="*/ 27 h 84"/>
                <a:gd name="T24" fmla="*/ 13 w 47"/>
                <a:gd name="T25" fmla="*/ 33 h 84"/>
                <a:gd name="T26" fmla="*/ 23 w 47"/>
                <a:gd name="T27" fmla="*/ 37 h 84"/>
                <a:gd name="T28" fmla="*/ 35 w 47"/>
                <a:gd name="T29" fmla="*/ 43 h 84"/>
                <a:gd name="T30" fmla="*/ 43 w 47"/>
                <a:gd name="T31" fmla="*/ 51 h 84"/>
                <a:gd name="T32" fmla="*/ 47 w 47"/>
                <a:gd name="T33" fmla="*/ 63 h 84"/>
                <a:gd name="T34" fmla="*/ 43 w 47"/>
                <a:gd name="T35" fmla="*/ 76 h 84"/>
                <a:gd name="T36" fmla="*/ 31 w 47"/>
                <a:gd name="T37" fmla="*/ 84 h 84"/>
                <a:gd name="T38" fmla="*/ 15 w 47"/>
                <a:gd name="T39" fmla="*/ 82 h 84"/>
                <a:gd name="T40" fmla="*/ 4 w 47"/>
                <a:gd name="T41" fmla="*/ 74 h 84"/>
                <a:gd name="T42" fmla="*/ 0 w 47"/>
                <a:gd name="T43" fmla="*/ 61 h 84"/>
                <a:gd name="T44" fmla="*/ 2 w 47"/>
                <a:gd name="T45" fmla="*/ 59 h 84"/>
                <a:gd name="T46" fmla="*/ 4 w 47"/>
                <a:gd name="T47" fmla="*/ 61 h 84"/>
                <a:gd name="T48" fmla="*/ 6 w 47"/>
                <a:gd name="T49" fmla="*/ 68 h 84"/>
                <a:gd name="T50" fmla="*/ 12 w 47"/>
                <a:gd name="T51" fmla="*/ 76 h 84"/>
                <a:gd name="T52" fmla="*/ 23 w 47"/>
                <a:gd name="T53" fmla="*/ 80 h 84"/>
                <a:gd name="T54" fmla="*/ 35 w 47"/>
                <a:gd name="T55" fmla="*/ 76 h 84"/>
                <a:gd name="T56" fmla="*/ 43 w 47"/>
                <a:gd name="T57" fmla="*/ 68 h 84"/>
                <a:gd name="T58" fmla="*/ 43 w 47"/>
                <a:gd name="T59" fmla="*/ 57 h 84"/>
                <a:gd name="T60" fmla="*/ 37 w 47"/>
                <a:gd name="T61" fmla="*/ 49 h 84"/>
                <a:gd name="T62" fmla="*/ 27 w 47"/>
                <a:gd name="T63" fmla="*/ 43 h 84"/>
                <a:gd name="T64" fmla="*/ 15 w 47"/>
                <a:gd name="T65" fmla="*/ 39 h 84"/>
                <a:gd name="T66" fmla="*/ 8 w 47"/>
                <a:gd name="T67" fmla="*/ 33 h 84"/>
                <a:gd name="T68" fmla="*/ 0 w 47"/>
                <a:gd name="T69" fmla="*/ 25 h 84"/>
                <a:gd name="T70" fmla="*/ 2 w 47"/>
                <a:gd name="T71" fmla="*/ 11 h 84"/>
                <a:gd name="T72" fmla="*/ 10 w 47"/>
                <a:gd name="T73" fmla="*/ 2 h 84"/>
                <a:gd name="T74" fmla="*/ 21 w 47"/>
                <a:gd name="T7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84">
                  <a:moveTo>
                    <a:pt x="21" y="0"/>
                  </a:moveTo>
                  <a:lnTo>
                    <a:pt x="29" y="0"/>
                  </a:lnTo>
                  <a:lnTo>
                    <a:pt x="35" y="4"/>
                  </a:lnTo>
                  <a:lnTo>
                    <a:pt x="39" y="7"/>
                  </a:lnTo>
                  <a:lnTo>
                    <a:pt x="43" y="13"/>
                  </a:lnTo>
                  <a:lnTo>
                    <a:pt x="43" y="21"/>
                  </a:lnTo>
                  <a:lnTo>
                    <a:pt x="43" y="21"/>
                  </a:lnTo>
                  <a:lnTo>
                    <a:pt x="41" y="23"/>
                  </a:lnTo>
                  <a:lnTo>
                    <a:pt x="41" y="21"/>
                  </a:lnTo>
                  <a:lnTo>
                    <a:pt x="39" y="21"/>
                  </a:lnTo>
                  <a:lnTo>
                    <a:pt x="39" y="17"/>
                  </a:lnTo>
                  <a:lnTo>
                    <a:pt x="39" y="15"/>
                  </a:lnTo>
                  <a:lnTo>
                    <a:pt x="37" y="9"/>
                  </a:lnTo>
                  <a:lnTo>
                    <a:pt x="33" y="5"/>
                  </a:lnTo>
                  <a:lnTo>
                    <a:pt x="27" y="4"/>
                  </a:lnTo>
                  <a:lnTo>
                    <a:pt x="21" y="4"/>
                  </a:lnTo>
                  <a:lnTo>
                    <a:pt x="21" y="2"/>
                  </a:lnTo>
                  <a:lnTo>
                    <a:pt x="15" y="4"/>
                  </a:lnTo>
                  <a:lnTo>
                    <a:pt x="12" y="5"/>
                  </a:lnTo>
                  <a:lnTo>
                    <a:pt x="8" y="9"/>
                  </a:lnTo>
                  <a:lnTo>
                    <a:pt x="4" y="13"/>
                  </a:lnTo>
                  <a:lnTo>
                    <a:pt x="4" y="19"/>
                  </a:lnTo>
                  <a:lnTo>
                    <a:pt x="4" y="23"/>
                  </a:lnTo>
                  <a:lnTo>
                    <a:pt x="6" y="27"/>
                  </a:lnTo>
                  <a:lnTo>
                    <a:pt x="10" y="31"/>
                  </a:lnTo>
                  <a:lnTo>
                    <a:pt x="13" y="33"/>
                  </a:lnTo>
                  <a:lnTo>
                    <a:pt x="17" y="35"/>
                  </a:lnTo>
                  <a:lnTo>
                    <a:pt x="23" y="37"/>
                  </a:lnTo>
                  <a:lnTo>
                    <a:pt x="29" y="39"/>
                  </a:lnTo>
                  <a:lnTo>
                    <a:pt x="35" y="43"/>
                  </a:lnTo>
                  <a:lnTo>
                    <a:pt x="39" y="47"/>
                  </a:lnTo>
                  <a:lnTo>
                    <a:pt x="43" y="51"/>
                  </a:lnTo>
                  <a:lnTo>
                    <a:pt x="47" y="57"/>
                  </a:lnTo>
                  <a:lnTo>
                    <a:pt x="47" y="63"/>
                  </a:lnTo>
                  <a:lnTo>
                    <a:pt x="47" y="70"/>
                  </a:lnTo>
                  <a:lnTo>
                    <a:pt x="43" y="76"/>
                  </a:lnTo>
                  <a:lnTo>
                    <a:pt x="37" y="80"/>
                  </a:lnTo>
                  <a:lnTo>
                    <a:pt x="31" y="84"/>
                  </a:lnTo>
                  <a:lnTo>
                    <a:pt x="23" y="84"/>
                  </a:lnTo>
                  <a:lnTo>
                    <a:pt x="15" y="82"/>
                  </a:lnTo>
                  <a:lnTo>
                    <a:pt x="10" y="80"/>
                  </a:lnTo>
                  <a:lnTo>
                    <a:pt x="4" y="74"/>
                  </a:lnTo>
                  <a:lnTo>
                    <a:pt x="2" y="68"/>
                  </a:lnTo>
                  <a:lnTo>
                    <a:pt x="0" y="61"/>
                  </a:lnTo>
                  <a:lnTo>
                    <a:pt x="0" y="59"/>
                  </a:lnTo>
                  <a:lnTo>
                    <a:pt x="2" y="59"/>
                  </a:lnTo>
                  <a:lnTo>
                    <a:pt x="4" y="59"/>
                  </a:lnTo>
                  <a:lnTo>
                    <a:pt x="4" y="61"/>
                  </a:lnTo>
                  <a:lnTo>
                    <a:pt x="4" y="64"/>
                  </a:lnTo>
                  <a:lnTo>
                    <a:pt x="6" y="68"/>
                  </a:lnTo>
                  <a:lnTo>
                    <a:pt x="8" y="74"/>
                  </a:lnTo>
                  <a:lnTo>
                    <a:pt x="12" y="76"/>
                  </a:lnTo>
                  <a:lnTo>
                    <a:pt x="17" y="80"/>
                  </a:lnTo>
                  <a:lnTo>
                    <a:pt x="23" y="80"/>
                  </a:lnTo>
                  <a:lnTo>
                    <a:pt x="31" y="80"/>
                  </a:lnTo>
                  <a:lnTo>
                    <a:pt x="35" y="76"/>
                  </a:lnTo>
                  <a:lnTo>
                    <a:pt x="39" y="74"/>
                  </a:lnTo>
                  <a:lnTo>
                    <a:pt x="43" y="68"/>
                  </a:lnTo>
                  <a:lnTo>
                    <a:pt x="43" y="63"/>
                  </a:lnTo>
                  <a:lnTo>
                    <a:pt x="43" y="57"/>
                  </a:lnTo>
                  <a:lnTo>
                    <a:pt x="39" y="53"/>
                  </a:lnTo>
                  <a:lnTo>
                    <a:pt x="37" y="49"/>
                  </a:lnTo>
                  <a:lnTo>
                    <a:pt x="31" y="45"/>
                  </a:lnTo>
                  <a:lnTo>
                    <a:pt x="27" y="43"/>
                  </a:lnTo>
                  <a:lnTo>
                    <a:pt x="21" y="41"/>
                  </a:lnTo>
                  <a:lnTo>
                    <a:pt x="15" y="39"/>
                  </a:lnTo>
                  <a:lnTo>
                    <a:pt x="12" y="37"/>
                  </a:lnTo>
                  <a:lnTo>
                    <a:pt x="8" y="33"/>
                  </a:lnTo>
                  <a:lnTo>
                    <a:pt x="4" y="29"/>
                  </a:lnTo>
                  <a:lnTo>
                    <a:pt x="0" y="25"/>
                  </a:lnTo>
                  <a:lnTo>
                    <a:pt x="0" y="19"/>
                  </a:lnTo>
                  <a:lnTo>
                    <a:pt x="2" y="11"/>
                  </a:lnTo>
                  <a:lnTo>
                    <a:pt x="4" y="7"/>
                  </a:lnTo>
                  <a:lnTo>
                    <a:pt x="10" y="2"/>
                  </a:lnTo>
                  <a:lnTo>
                    <a:pt x="15"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202"/>
            <p:cNvSpPr>
              <a:spLocks/>
            </p:cNvSpPr>
            <p:nvPr/>
          </p:nvSpPr>
          <p:spPr bwMode="auto">
            <a:xfrm>
              <a:off x="9917113" y="2360613"/>
              <a:ext cx="39688" cy="100013"/>
            </a:xfrm>
            <a:custGeom>
              <a:avLst/>
              <a:gdLst>
                <a:gd name="T0" fmla="*/ 12 w 25"/>
                <a:gd name="T1" fmla="*/ 0 h 63"/>
                <a:gd name="T2" fmla="*/ 13 w 25"/>
                <a:gd name="T3" fmla="*/ 0 h 63"/>
                <a:gd name="T4" fmla="*/ 13 w 25"/>
                <a:gd name="T5" fmla="*/ 2 h 63"/>
                <a:gd name="T6" fmla="*/ 13 w 25"/>
                <a:gd name="T7" fmla="*/ 18 h 63"/>
                <a:gd name="T8" fmla="*/ 23 w 25"/>
                <a:gd name="T9" fmla="*/ 18 h 63"/>
                <a:gd name="T10" fmla="*/ 25 w 25"/>
                <a:gd name="T11" fmla="*/ 18 h 63"/>
                <a:gd name="T12" fmla="*/ 25 w 25"/>
                <a:gd name="T13" fmla="*/ 18 h 63"/>
                <a:gd name="T14" fmla="*/ 25 w 25"/>
                <a:gd name="T15" fmla="*/ 20 h 63"/>
                <a:gd name="T16" fmla="*/ 23 w 25"/>
                <a:gd name="T17" fmla="*/ 20 h 63"/>
                <a:gd name="T18" fmla="*/ 13 w 25"/>
                <a:gd name="T19" fmla="*/ 20 h 63"/>
                <a:gd name="T20" fmla="*/ 13 w 25"/>
                <a:gd name="T21" fmla="*/ 61 h 63"/>
                <a:gd name="T22" fmla="*/ 13 w 25"/>
                <a:gd name="T23" fmla="*/ 61 h 63"/>
                <a:gd name="T24" fmla="*/ 12 w 25"/>
                <a:gd name="T25" fmla="*/ 63 h 63"/>
                <a:gd name="T26" fmla="*/ 12 w 25"/>
                <a:gd name="T27" fmla="*/ 61 h 63"/>
                <a:gd name="T28" fmla="*/ 10 w 25"/>
                <a:gd name="T29" fmla="*/ 61 h 63"/>
                <a:gd name="T30" fmla="*/ 10 w 25"/>
                <a:gd name="T31" fmla="*/ 20 h 63"/>
                <a:gd name="T32" fmla="*/ 0 w 25"/>
                <a:gd name="T33" fmla="*/ 20 h 63"/>
                <a:gd name="T34" fmla="*/ 0 w 25"/>
                <a:gd name="T35" fmla="*/ 20 h 63"/>
                <a:gd name="T36" fmla="*/ 0 w 25"/>
                <a:gd name="T37" fmla="*/ 18 h 63"/>
                <a:gd name="T38" fmla="*/ 0 w 25"/>
                <a:gd name="T39" fmla="*/ 18 h 63"/>
                <a:gd name="T40" fmla="*/ 0 w 25"/>
                <a:gd name="T41" fmla="*/ 18 h 63"/>
                <a:gd name="T42" fmla="*/ 10 w 25"/>
                <a:gd name="T43" fmla="*/ 18 h 63"/>
                <a:gd name="T44" fmla="*/ 10 w 25"/>
                <a:gd name="T45" fmla="*/ 2 h 63"/>
                <a:gd name="T46" fmla="*/ 12 w 25"/>
                <a:gd name="T47" fmla="*/ 0 h 63"/>
                <a:gd name="T48" fmla="*/ 12 w 25"/>
                <a:gd name="T4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3">
                  <a:moveTo>
                    <a:pt x="12" y="0"/>
                  </a:moveTo>
                  <a:lnTo>
                    <a:pt x="13" y="0"/>
                  </a:lnTo>
                  <a:lnTo>
                    <a:pt x="13" y="2"/>
                  </a:lnTo>
                  <a:lnTo>
                    <a:pt x="13" y="18"/>
                  </a:lnTo>
                  <a:lnTo>
                    <a:pt x="23" y="18"/>
                  </a:lnTo>
                  <a:lnTo>
                    <a:pt x="25" y="18"/>
                  </a:lnTo>
                  <a:lnTo>
                    <a:pt x="25" y="18"/>
                  </a:lnTo>
                  <a:lnTo>
                    <a:pt x="25" y="20"/>
                  </a:lnTo>
                  <a:lnTo>
                    <a:pt x="23" y="20"/>
                  </a:lnTo>
                  <a:lnTo>
                    <a:pt x="13" y="20"/>
                  </a:lnTo>
                  <a:lnTo>
                    <a:pt x="13" y="61"/>
                  </a:lnTo>
                  <a:lnTo>
                    <a:pt x="13" y="61"/>
                  </a:lnTo>
                  <a:lnTo>
                    <a:pt x="12" y="63"/>
                  </a:lnTo>
                  <a:lnTo>
                    <a:pt x="12" y="61"/>
                  </a:lnTo>
                  <a:lnTo>
                    <a:pt x="10" y="61"/>
                  </a:lnTo>
                  <a:lnTo>
                    <a:pt x="10" y="20"/>
                  </a:lnTo>
                  <a:lnTo>
                    <a:pt x="0" y="20"/>
                  </a:lnTo>
                  <a:lnTo>
                    <a:pt x="0" y="20"/>
                  </a:lnTo>
                  <a:lnTo>
                    <a:pt x="0" y="18"/>
                  </a:lnTo>
                  <a:lnTo>
                    <a:pt x="0" y="18"/>
                  </a:lnTo>
                  <a:lnTo>
                    <a:pt x="0" y="18"/>
                  </a:lnTo>
                  <a:lnTo>
                    <a:pt x="10" y="18"/>
                  </a:lnTo>
                  <a:lnTo>
                    <a:pt x="10" y="2"/>
                  </a:lnTo>
                  <a:lnTo>
                    <a:pt x="12"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203"/>
            <p:cNvSpPr>
              <a:spLocks/>
            </p:cNvSpPr>
            <p:nvPr/>
          </p:nvSpPr>
          <p:spPr bwMode="auto">
            <a:xfrm>
              <a:off x="9979026" y="2389188"/>
              <a:ext cx="58738" cy="71438"/>
            </a:xfrm>
            <a:custGeom>
              <a:avLst/>
              <a:gdLst>
                <a:gd name="T0" fmla="*/ 2 w 37"/>
                <a:gd name="T1" fmla="*/ 0 h 45"/>
                <a:gd name="T2" fmla="*/ 2 w 37"/>
                <a:gd name="T3" fmla="*/ 0 h 45"/>
                <a:gd name="T4" fmla="*/ 4 w 37"/>
                <a:gd name="T5" fmla="*/ 2 h 45"/>
                <a:gd name="T6" fmla="*/ 4 w 37"/>
                <a:gd name="T7" fmla="*/ 25 h 45"/>
                <a:gd name="T8" fmla="*/ 4 w 37"/>
                <a:gd name="T9" fmla="*/ 29 h 45"/>
                <a:gd name="T10" fmla="*/ 6 w 37"/>
                <a:gd name="T11" fmla="*/ 35 h 45"/>
                <a:gd name="T12" fmla="*/ 8 w 37"/>
                <a:gd name="T13" fmla="*/ 37 h 45"/>
                <a:gd name="T14" fmla="*/ 12 w 37"/>
                <a:gd name="T15" fmla="*/ 41 h 45"/>
                <a:gd name="T16" fmla="*/ 18 w 37"/>
                <a:gd name="T17" fmla="*/ 41 h 45"/>
                <a:gd name="T18" fmla="*/ 22 w 37"/>
                <a:gd name="T19" fmla="*/ 41 h 45"/>
                <a:gd name="T20" fmla="*/ 28 w 37"/>
                <a:gd name="T21" fmla="*/ 37 h 45"/>
                <a:gd name="T22" fmla="*/ 30 w 37"/>
                <a:gd name="T23" fmla="*/ 33 h 45"/>
                <a:gd name="T24" fmla="*/ 32 w 37"/>
                <a:gd name="T25" fmla="*/ 29 h 45"/>
                <a:gd name="T26" fmla="*/ 32 w 37"/>
                <a:gd name="T27" fmla="*/ 24 h 45"/>
                <a:gd name="T28" fmla="*/ 34 w 37"/>
                <a:gd name="T29" fmla="*/ 16 h 45"/>
                <a:gd name="T30" fmla="*/ 34 w 37"/>
                <a:gd name="T31" fmla="*/ 2 h 45"/>
                <a:gd name="T32" fmla="*/ 34 w 37"/>
                <a:gd name="T33" fmla="*/ 0 h 45"/>
                <a:gd name="T34" fmla="*/ 35 w 37"/>
                <a:gd name="T35" fmla="*/ 0 h 45"/>
                <a:gd name="T36" fmla="*/ 35 w 37"/>
                <a:gd name="T37" fmla="*/ 0 h 45"/>
                <a:gd name="T38" fmla="*/ 37 w 37"/>
                <a:gd name="T39" fmla="*/ 2 h 45"/>
                <a:gd name="T40" fmla="*/ 37 w 37"/>
                <a:gd name="T41" fmla="*/ 43 h 45"/>
                <a:gd name="T42" fmla="*/ 35 w 37"/>
                <a:gd name="T43" fmla="*/ 43 h 45"/>
                <a:gd name="T44" fmla="*/ 35 w 37"/>
                <a:gd name="T45" fmla="*/ 45 h 45"/>
                <a:gd name="T46" fmla="*/ 34 w 37"/>
                <a:gd name="T47" fmla="*/ 43 h 45"/>
                <a:gd name="T48" fmla="*/ 34 w 37"/>
                <a:gd name="T49" fmla="*/ 43 h 45"/>
                <a:gd name="T50" fmla="*/ 34 w 37"/>
                <a:gd name="T51" fmla="*/ 35 h 45"/>
                <a:gd name="T52" fmla="*/ 30 w 37"/>
                <a:gd name="T53" fmla="*/ 39 h 45"/>
                <a:gd name="T54" fmla="*/ 26 w 37"/>
                <a:gd name="T55" fmla="*/ 41 h 45"/>
                <a:gd name="T56" fmla="*/ 22 w 37"/>
                <a:gd name="T57" fmla="*/ 45 h 45"/>
                <a:gd name="T58" fmla="*/ 18 w 37"/>
                <a:gd name="T59" fmla="*/ 45 h 45"/>
                <a:gd name="T60" fmla="*/ 12 w 37"/>
                <a:gd name="T61" fmla="*/ 43 h 45"/>
                <a:gd name="T62" fmla="*/ 6 w 37"/>
                <a:gd name="T63" fmla="*/ 41 h 45"/>
                <a:gd name="T64" fmla="*/ 2 w 37"/>
                <a:gd name="T65" fmla="*/ 37 h 45"/>
                <a:gd name="T66" fmla="*/ 0 w 37"/>
                <a:gd name="T67" fmla="*/ 31 h 45"/>
                <a:gd name="T68" fmla="*/ 0 w 37"/>
                <a:gd name="T69" fmla="*/ 25 h 45"/>
                <a:gd name="T70" fmla="*/ 0 w 37"/>
                <a:gd name="T71" fmla="*/ 2 h 45"/>
                <a:gd name="T72" fmla="*/ 0 w 37"/>
                <a:gd name="T73" fmla="*/ 0 h 45"/>
                <a:gd name="T74" fmla="*/ 2 w 37"/>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45">
                  <a:moveTo>
                    <a:pt x="2" y="0"/>
                  </a:moveTo>
                  <a:lnTo>
                    <a:pt x="2" y="0"/>
                  </a:lnTo>
                  <a:lnTo>
                    <a:pt x="4" y="2"/>
                  </a:lnTo>
                  <a:lnTo>
                    <a:pt x="4" y="25"/>
                  </a:lnTo>
                  <a:lnTo>
                    <a:pt x="4" y="29"/>
                  </a:lnTo>
                  <a:lnTo>
                    <a:pt x="6" y="35"/>
                  </a:lnTo>
                  <a:lnTo>
                    <a:pt x="8" y="37"/>
                  </a:lnTo>
                  <a:lnTo>
                    <a:pt x="12" y="41"/>
                  </a:lnTo>
                  <a:lnTo>
                    <a:pt x="18" y="41"/>
                  </a:lnTo>
                  <a:lnTo>
                    <a:pt x="22" y="41"/>
                  </a:lnTo>
                  <a:lnTo>
                    <a:pt x="28" y="37"/>
                  </a:lnTo>
                  <a:lnTo>
                    <a:pt x="30" y="33"/>
                  </a:lnTo>
                  <a:lnTo>
                    <a:pt x="32" y="29"/>
                  </a:lnTo>
                  <a:lnTo>
                    <a:pt x="32" y="24"/>
                  </a:lnTo>
                  <a:lnTo>
                    <a:pt x="34" y="16"/>
                  </a:lnTo>
                  <a:lnTo>
                    <a:pt x="34" y="2"/>
                  </a:lnTo>
                  <a:lnTo>
                    <a:pt x="34" y="0"/>
                  </a:lnTo>
                  <a:lnTo>
                    <a:pt x="35" y="0"/>
                  </a:lnTo>
                  <a:lnTo>
                    <a:pt x="35" y="0"/>
                  </a:lnTo>
                  <a:lnTo>
                    <a:pt x="37" y="2"/>
                  </a:lnTo>
                  <a:lnTo>
                    <a:pt x="37" y="43"/>
                  </a:lnTo>
                  <a:lnTo>
                    <a:pt x="35" y="43"/>
                  </a:lnTo>
                  <a:lnTo>
                    <a:pt x="35" y="45"/>
                  </a:lnTo>
                  <a:lnTo>
                    <a:pt x="34" y="43"/>
                  </a:lnTo>
                  <a:lnTo>
                    <a:pt x="34" y="43"/>
                  </a:lnTo>
                  <a:lnTo>
                    <a:pt x="34" y="35"/>
                  </a:lnTo>
                  <a:lnTo>
                    <a:pt x="30" y="39"/>
                  </a:lnTo>
                  <a:lnTo>
                    <a:pt x="26" y="41"/>
                  </a:lnTo>
                  <a:lnTo>
                    <a:pt x="22" y="45"/>
                  </a:lnTo>
                  <a:lnTo>
                    <a:pt x="18" y="45"/>
                  </a:lnTo>
                  <a:lnTo>
                    <a:pt x="12" y="43"/>
                  </a:lnTo>
                  <a:lnTo>
                    <a:pt x="6" y="41"/>
                  </a:lnTo>
                  <a:lnTo>
                    <a:pt x="2" y="37"/>
                  </a:lnTo>
                  <a:lnTo>
                    <a:pt x="0" y="31"/>
                  </a:lnTo>
                  <a:lnTo>
                    <a:pt x="0" y="25"/>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204"/>
            <p:cNvSpPr>
              <a:spLocks noEditPoints="1"/>
            </p:cNvSpPr>
            <p:nvPr/>
          </p:nvSpPr>
          <p:spPr bwMode="auto">
            <a:xfrm>
              <a:off x="10059988" y="2327275"/>
              <a:ext cx="71438" cy="133350"/>
            </a:xfrm>
            <a:custGeom>
              <a:avLst/>
              <a:gdLst>
                <a:gd name="T0" fmla="*/ 22 w 45"/>
                <a:gd name="T1" fmla="*/ 41 h 84"/>
                <a:gd name="T2" fmla="*/ 16 w 45"/>
                <a:gd name="T3" fmla="*/ 43 h 84"/>
                <a:gd name="T4" fmla="*/ 12 w 45"/>
                <a:gd name="T5" fmla="*/ 45 h 84"/>
                <a:gd name="T6" fmla="*/ 8 w 45"/>
                <a:gd name="T7" fmla="*/ 49 h 84"/>
                <a:gd name="T8" fmla="*/ 6 w 45"/>
                <a:gd name="T9" fmla="*/ 55 h 84"/>
                <a:gd name="T10" fmla="*/ 4 w 45"/>
                <a:gd name="T11" fmla="*/ 61 h 84"/>
                <a:gd name="T12" fmla="*/ 6 w 45"/>
                <a:gd name="T13" fmla="*/ 66 h 84"/>
                <a:gd name="T14" fmla="*/ 8 w 45"/>
                <a:gd name="T15" fmla="*/ 72 h 84"/>
                <a:gd name="T16" fmla="*/ 12 w 45"/>
                <a:gd name="T17" fmla="*/ 76 h 84"/>
                <a:gd name="T18" fmla="*/ 16 w 45"/>
                <a:gd name="T19" fmla="*/ 78 h 84"/>
                <a:gd name="T20" fmla="*/ 22 w 45"/>
                <a:gd name="T21" fmla="*/ 80 h 84"/>
                <a:gd name="T22" fmla="*/ 28 w 45"/>
                <a:gd name="T23" fmla="*/ 78 h 84"/>
                <a:gd name="T24" fmla="*/ 34 w 45"/>
                <a:gd name="T25" fmla="*/ 76 h 84"/>
                <a:gd name="T26" fmla="*/ 38 w 45"/>
                <a:gd name="T27" fmla="*/ 72 h 84"/>
                <a:gd name="T28" fmla="*/ 40 w 45"/>
                <a:gd name="T29" fmla="*/ 66 h 84"/>
                <a:gd name="T30" fmla="*/ 40 w 45"/>
                <a:gd name="T31" fmla="*/ 61 h 84"/>
                <a:gd name="T32" fmla="*/ 40 w 45"/>
                <a:gd name="T33" fmla="*/ 55 h 84"/>
                <a:gd name="T34" fmla="*/ 38 w 45"/>
                <a:gd name="T35" fmla="*/ 49 h 84"/>
                <a:gd name="T36" fmla="*/ 34 w 45"/>
                <a:gd name="T37" fmla="*/ 45 h 84"/>
                <a:gd name="T38" fmla="*/ 28 w 45"/>
                <a:gd name="T39" fmla="*/ 43 h 84"/>
                <a:gd name="T40" fmla="*/ 22 w 45"/>
                <a:gd name="T41" fmla="*/ 41 h 84"/>
                <a:gd name="T42" fmla="*/ 44 w 45"/>
                <a:gd name="T43" fmla="*/ 0 h 84"/>
                <a:gd name="T44" fmla="*/ 44 w 45"/>
                <a:gd name="T45" fmla="*/ 2 h 84"/>
                <a:gd name="T46" fmla="*/ 45 w 45"/>
                <a:gd name="T47" fmla="*/ 2 h 84"/>
                <a:gd name="T48" fmla="*/ 45 w 45"/>
                <a:gd name="T49" fmla="*/ 80 h 84"/>
                <a:gd name="T50" fmla="*/ 44 w 45"/>
                <a:gd name="T51" fmla="*/ 82 h 84"/>
                <a:gd name="T52" fmla="*/ 44 w 45"/>
                <a:gd name="T53" fmla="*/ 82 h 84"/>
                <a:gd name="T54" fmla="*/ 42 w 45"/>
                <a:gd name="T55" fmla="*/ 82 h 84"/>
                <a:gd name="T56" fmla="*/ 42 w 45"/>
                <a:gd name="T57" fmla="*/ 80 h 84"/>
                <a:gd name="T58" fmla="*/ 42 w 45"/>
                <a:gd name="T59" fmla="*/ 72 h 84"/>
                <a:gd name="T60" fmla="*/ 36 w 45"/>
                <a:gd name="T61" fmla="*/ 78 h 84"/>
                <a:gd name="T62" fmla="*/ 30 w 45"/>
                <a:gd name="T63" fmla="*/ 82 h 84"/>
                <a:gd name="T64" fmla="*/ 22 w 45"/>
                <a:gd name="T65" fmla="*/ 84 h 84"/>
                <a:gd name="T66" fmla="*/ 16 w 45"/>
                <a:gd name="T67" fmla="*/ 82 h 84"/>
                <a:gd name="T68" fmla="*/ 10 w 45"/>
                <a:gd name="T69" fmla="*/ 80 h 84"/>
                <a:gd name="T70" fmla="*/ 4 w 45"/>
                <a:gd name="T71" fmla="*/ 74 h 84"/>
                <a:gd name="T72" fmla="*/ 2 w 45"/>
                <a:gd name="T73" fmla="*/ 68 h 84"/>
                <a:gd name="T74" fmla="*/ 0 w 45"/>
                <a:gd name="T75" fmla="*/ 61 h 84"/>
                <a:gd name="T76" fmla="*/ 2 w 45"/>
                <a:gd name="T77" fmla="*/ 53 h 84"/>
                <a:gd name="T78" fmla="*/ 4 w 45"/>
                <a:gd name="T79" fmla="*/ 47 h 84"/>
                <a:gd name="T80" fmla="*/ 10 w 45"/>
                <a:gd name="T81" fmla="*/ 43 h 84"/>
                <a:gd name="T82" fmla="*/ 16 w 45"/>
                <a:gd name="T83" fmla="*/ 39 h 84"/>
                <a:gd name="T84" fmla="*/ 22 w 45"/>
                <a:gd name="T85" fmla="*/ 37 h 84"/>
                <a:gd name="T86" fmla="*/ 28 w 45"/>
                <a:gd name="T87" fmla="*/ 39 h 84"/>
                <a:gd name="T88" fmla="*/ 34 w 45"/>
                <a:gd name="T89" fmla="*/ 41 h 84"/>
                <a:gd name="T90" fmla="*/ 38 w 45"/>
                <a:gd name="T91" fmla="*/ 45 h 84"/>
                <a:gd name="T92" fmla="*/ 42 w 45"/>
                <a:gd name="T93" fmla="*/ 49 h 84"/>
                <a:gd name="T94" fmla="*/ 42 w 45"/>
                <a:gd name="T95" fmla="*/ 2 h 84"/>
                <a:gd name="T96" fmla="*/ 42 w 45"/>
                <a:gd name="T97" fmla="*/ 2 h 84"/>
                <a:gd name="T98" fmla="*/ 44 w 45"/>
                <a:gd name="T9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84">
                  <a:moveTo>
                    <a:pt x="22" y="41"/>
                  </a:moveTo>
                  <a:lnTo>
                    <a:pt x="16" y="43"/>
                  </a:lnTo>
                  <a:lnTo>
                    <a:pt x="12" y="45"/>
                  </a:lnTo>
                  <a:lnTo>
                    <a:pt x="8" y="49"/>
                  </a:lnTo>
                  <a:lnTo>
                    <a:pt x="6" y="55"/>
                  </a:lnTo>
                  <a:lnTo>
                    <a:pt x="4" y="61"/>
                  </a:lnTo>
                  <a:lnTo>
                    <a:pt x="6" y="66"/>
                  </a:lnTo>
                  <a:lnTo>
                    <a:pt x="8" y="72"/>
                  </a:lnTo>
                  <a:lnTo>
                    <a:pt x="12" y="76"/>
                  </a:lnTo>
                  <a:lnTo>
                    <a:pt x="16" y="78"/>
                  </a:lnTo>
                  <a:lnTo>
                    <a:pt x="22" y="80"/>
                  </a:lnTo>
                  <a:lnTo>
                    <a:pt x="28" y="78"/>
                  </a:lnTo>
                  <a:lnTo>
                    <a:pt x="34" y="76"/>
                  </a:lnTo>
                  <a:lnTo>
                    <a:pt x="38" y="72"/>
                  </a:lnTo>
                  <a:lnTo>
                    <a:pt x="40" y="66"/>
                  </a:lnTo>
                  <a:lnTo>
                    <a:pt x="40" y="61"/>
                  </a:lnTo>
                  <a:lnTo>
                    <a:pt x="40" y="55"/>
                  </a:lnTo>
                  <a:lnTo>
                    <a:pt x="38" y="49"/>
                  </a:lnTo>
                  <a:lnTo>
                    <a:pt x="34" y="45"/>
                  </a:lnTo>
                  <a:lnTo>
                    <a:pt x="28" y="43"/>
                  </a:lnTo>
                  <a:lnTo>
                    <a:pt x="22" y="41"/>
                  </a:lnTo>
                  <a:close/>
                  <a:moveTo>
                    <a:pt x="44" y="0"/>
                  </a:moveTo>
                  <a:lnTo>
                    <a:pt x="44" y="2"/>
                  </a:lnTo>
                  <a:lnTo>
                    <a:pt x="45" y="2"/>
                  </a:lnTo>
                  <a:lnTo>
                    <a:pt x="45" y="80"/>
                  </a:lnTo>
                  <a:lnTo>
                    <a:pt x="44" y="82"/>
                  </a:lnTo>
                  <a:lnTo>
                    <a:pt x="44" y="82"/>
                  </a:lnTo>
                  <a:lnTo>
                    <a:pt x="42" y="82"/>
                  </a:lnTo>
                  <a:lnTo>
                    <a:pt x="42" y="80"/>
                  </a:lnTo>
                  <a:lnTo>
                    <a:pt x="42" y="72"/>
                  </a:lnTo>
                  <a:lnTo>
                    <a:pt x="36" y="78"/>
                  </a:lnTo>
                  <a:lnTo>
                    <a:pt x="30" y="82"/>
                  </a:lnTo>
                  <a:lnTo>
                    <a:pt x="22" y="84"/>
                  </a:lnTo>
                  <a:lnTo>
                    <a:pt x="16" y="82"/>
                  </a:lnTo>
                  <a:lnTo>
                    <a:pt x="10" y="80"/>
                  </a:lnTo>
                  <a:lnTo>
                    <a:pt x="4" y="74"/>
                  </a:lnTo>
                  <a:lnTo>
                    <a:pt x="2" y="68"/>
                  </a:lnTo>
                  <a:lnTo>
                    <a:pt x="0" y="61"/>
                  </a:lnTo>
                  <a:lnTo>
                    <a:pt x="2" y="53"/>
                  </a:lnTo>
                  <a:lnTo>
                    <a:pt x="4" y="47"/>
                  </a:lnTo>
                  <a:lnTo>
                    <a:pt x="10" y="43"/>
                  </a:lnTo>
                  <a:lnTo>
                    <a:pt x="16" y="39"/>
                  </a:lnTo>
                  <a:lnTo>
                    <a:pt x="22" y="37"/>
                  </a:lnTo>
                  <a:lnTo>
                    <a:pt x="28" y="39"/>
                  </a:lnTo>
                  <a:lnTo>
                    <a:pt x="34" y="41"/>
                  </a:lnTo>
                  <a:lnTo>
                    <a:pt x="38" y="45"/>
                  </a:lnTo>
                  <a:lnTo>
                    <a:pt x="42" y="49"/>
                  </a:lnTo>
                  <a:lnTo>
                    <a:pt x="42" y="2"/>
                  </a:lnTo>
                  <a:lnTo>
                    <a:pt x="42"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06"/>
            <p:cNvSpPr>
              <a:spLocks noEditPoints="1"/>
            </p:cNvSpPr>
            <p:nvPr/>
          </p:nvSpPr>
          <p:spPr bwMode="auto">
            <a:xfrm>
              <a:off x="10156826" y="2360613"/>
              <a:ext cx="9525" cy="96838"/>
            </a:xfrm>
            <a:custGeom>
              <a:avLst/>
              <a:gdLst>
                <a:gd name="T0" fmla="*/ 2 w 6"/>
                <a:gd name="T1" fmla="*/ 18 h 61"/>
                <a:gd name="T2" fmla="*/ 4 w 6"/>
                <a:gd name="T3" fmla="*/ 18 h 61"/>
                <a:gd name="T4" fmla="*/ 4 w 6"/>
                <a:gd name="T5" fmla="*/ 20 h 61"/>
                <a:gd name="T6" fmla="*/ 4 w 6"/>
                <a:gd name="T7" fmla="*/ 59 h 61"/>
                <a:gd name="T8" fmla="*/ 4 w 6"/>
                <a:gd name="T9" fmla="*/ 61 h 61"/>
                <a:gd name="T10" fmla="*/ 2 w 6"/>
                <a:gd name="T11" fmla="*/ 61 h 61"/>
                <a:gd name="T12" fmla="*/ 2 w 6"/>
                <a:gd name="T13" fmla="*/ 61 h 61"/>
                <a:gd name="T14" fmla="*/ 0 w 6"/>
                <a:gd name="T15" fmla="*/ 59 h 61"/>
                <a:gd name="T16" fmla="*/ 0 w 6"/>
                <a:gd name="T17" fmla="*/ 20 h 61"/>
                <a:gd name="T18" fmla="*/ 2 w 6"/>
                <a:gd name="T19" fmla="*/ 18 h 61"/>
                <a:gd name="T20" fmla="*/ 2 w 6"/>
                <a:gd name="T21" fmla="*/ 18 h 61"/>
                <a:gd name="T22" fmla="*/ 2 w 6"/>
                <a:gd name="T23" fmla="*/ 0 h 61"/>
                <a:gd name="T24" fmla="*/ 4 w 6"/>
                <a:gd name="T25" fmla="*/ 2 h 61"/>
                <a:gd name="T26" fmla="*/ 6 w 6"/>
                <a:gd name="T27" fmla="*/ 4 h 61"/>
                <a:gd name="T28" fmla="*/ 4 w 6"/>
                <a:gd name="T29" fmla="*/ 6 h 61"/>
                <a:gd name="T30" fmla="*/ 2 w 6"/>
                <a:gd name="T31" fmla="*/ 6 h 61"/>
                <a:gd name="T32" fmla="*/ 0 w 6"/>
                <a:gd name="T33" fmla="*/ 6 h 61"/>
                <a:gd name="T34" fmla="*/ 0 w 6"/>
                <a:gd name="T35" fmla="*/ 4 h 61"/>
                <a:gd name="T36" fmla="*/ 0 w 6"/>
                <a:gd name="T37" fmla="*/ 2 h 61"/>
                <a:gd name="T38" fmla="*/ 2 w 6"/>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1">
                  <a:moveTo>
                    <a:pt x="2" y="18"/>
                  </a:moveTo>
                  <a:lnTo>
                    <a:pt x="4" y="18"/>
                  </a:lnTo>
                  <a:lnTo>
                    <a:pt x="4" y="20"/>
                  </a:lnTo>
                  <a:lnTo>
                    <a:pt x="4" y="59"/>
                  </a:lnTo>
                  <a:lnTo>
                    <a:pt x="4" y="61"/>
                  </a:lnTo>
                  <a:lnTo>
                    <a:pt x="2" y="61"/>
                  </a:lnTo>
                  <a:lnTo>
                    <a:pt x="2" y="61"/>
                  </a:lnTo>
                  <a:lnTo>
                    <a:pt x="0" y="59"/>
                  </a:lnTo>
                  <a:lnTo>
                    <a:pt x="0" y="20"/>
                  </a:lnTo>
                  <a:lnTo>
                    <a:pt x="2" y="18"/>
                  </a:lnTo>
                  <a:lnTo>
                    <a:pt x="2" y="18"/>
                  </a:lnTo>
                  <a:close/>
                  <a:moveTo>
                    <a:pt x="2" y="0"/>
                  </a:moveTo>
                  <a:lnTo>
                    <a:pt x="4" y="2"/>
                  </a:lnTo>
                  <a:lnTo>
                    <a:pt x="6" y="4"/>
                  </a:lnTo>
                  <a:lnTo>
                    <a:pt x="4" y="6"/>
                  </a:lnTo>
                  <a:lnTo>
                    <a:pt x="2" y="6"/>
                  </a:lnTo>
                  <a:lnTo>
                    <a:pt x="0" y="6"/>
                  </a:lnTo>
                  <a:lnTo>
                    <a:pt x="0" y="4"/>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07"/>
            <p:cNvSpPr>
              <a:spLocks noEditPoints="1"/>
            </p:cNvSpPr>
            <p:nvPr/>
          </p:nvSpPr>
          <p:spPr bwMode="auto">
            <a:xfrm>
              <a:off x="10191751" y="2386013"/>
              <a:ext cx="68263" cy="74613"/>
            </a:xfrm>
            <a:custGeom>
              <a:avLst/>
              <a:gdLst>
                <a:gd name="T0" fmla="*/ 22 w 43"/>
                <a:gd name="T1" fmla="*/ 4 h 47"/>
                <a:gd name="T2" fmla="*/ 16 w 43"/>
                <a:gd name="T3" fmla="*/ 6 h 47"/>
                <a:gd name="T4" fmla="*/ 10 w 43"/>
                <a:gd name="T5" fmla="*/ 8 h 47"/>
                <a:gd name="T6" fmla="*/ 6 w 43"/>
                <a:gd name="T7" fmla="*/ 12 h 47"/>
                <a:gd name="T8" fmla="*/ 4 w 43"/>
                <a:gd name="T9" fmla="*/ 18 h 47"/>
                <a:gd name="T10" fmla="*/ 4 w 43"/>
                <a:gd name="T11" fmla="*/ 24 h 47"/>
                <a:gd name="T12" fmla="*/ 4 w 43"/>
                <a:gd name="T13" fmla="*/ 29 h 47"/>
                <a:gd name="T14" fmla="*/ 6 w 43"/>
                <a:gd name="T15" fmla="*/ 35 h 47"/>
                <a:gd name="T16" fmla="*/ 10 w 43"/>
                <a:gd name="T17" fmla="*/ 39 h 47"/>
                <a:gd name="T18" fmla="*/ 16 w 43"/>
                <a:gd name="T19" fmla="*/ 41 h 47"/>
                <a:gd name="T20" fmla="*/ 22 w 43"/>
                <a:gd name="T21" fmla="*/ 43 h 47"/>
                <a:gd name="T22" fmla="*/ 27 w 43"/>
                <a:gd name="T23" fmla="*/ 41 h 47"/>
                <a:gd name="T24" fmla="*/ 31 w 43"/>
                <a:gd name="T25" fmla="*/ 39 h 47"/>
                <a:gd name="T26" fmla="*/ 35 w 43"/>
                <a:gd name="T27" fmla="*/ 35 h 47"/>
                <a:gd name="T28" fmla="*/ 37 w 43"/>
                <a:gd name="T29" fmla="*/ 29 h 47"/>
                <a:gd name="T30" fmla="*/ 39 w 43"/>
                <a:gd name="T31" fmla="*/ 24 h 47"/>
                <a:gd name="T32" fmla="*/ 37 w 43"/>
                <a:gd name="T33" fmla="*/ 18 h 47"/>
                <a:gd name="T34" fmla="*/ 35 w 43"/>
                <a:gd name="T35" fmla="*/ 12 h 47"/>
                <a:gd name="T36" fmla="*/ 31 w 43"/>
                <a:gd name="T37" fmla="*/ 8 h 47"/>
                <a:gd name="T38" fmla="*/ 27 w 43"/>
                <a:gd name="T39" fmla="*/ 6 h 47"/>
                <a:gd name="T40" fmla="*/ 22 w 43"/>
                <a:gd name="T41" fmla="*/ 4 h 47"/>
                <a:gd name="T42" fmla="*/ 22 w 43"/>
                <a:gd name="T43" fmla="*/ 0 h 47"/>
                <a:gd name="T44" fmla="*/ 27 w 43"/>
                <a:gd name="T45" fmla="*/ 2 h 47"/>
                <a:gd name="T46" fmla="*/ 33 w 43"/>
                <a:gd name="T47" fmla="*/ 4 h 47"/>
                <a:gd name="T48" fmla="*/ 39 w 43"/>
                <a:gd name="T49" fmla="*/ 10 h 47"/>
                <a:gd name="T50" fmla="*/ 41 w 43"/>
                <a:gd name="T51" fmla="*/ 16 h 47"/>
                <a:gd name="T52" fmla="*/ 43 w 43"/>
                <a:gd name="T53" fmla="*/ 24 h 47"/>
                <a:gd name="T54" fmla="*/ 41 w 43"/>
                <a:gd name="T55" fmla="*/ 31 h 47"/>
                <a:gd name="T56" fmla="*/ 39 w 43"/>
                <a:gd name="T57" fmla="*/ 37 h 47"/>
                <a:gd name="T58" fmla="*/ 33 w 43"/>
                <a:gd name="T59" fmla="*/ 41 h 47"/>
                <a:gd name="T60" fmla="*/ 27 w 43"/>
                <a:gd name="T61" fmla="*/ 45 h 47"/>
                <a:gd name="T62" fmla="*/ 22 w 43"/>
                <a:gd name="T63" fmla="*/ 47 h 47"/>
                <a:gd name="T64" fmla="*/ 14 w 43"/>
                <a:gd name="T65" fmla="*/ 45 h 47"/>
                <a:gd name="T66" fmla="*/ 8 w 43"/>
                <a:gd name="T67" fmla="*/ 41 h 47"/>
                <a:gd name="T68" fmla="*/ 4 w 43"/>
                <a:gd name="T69" fmla="*/ 37 h 47"/>
                <a:gd name="T70" fmla="*/ 0 w 43"/>
                <a:gd name="T71" fmla="*/ 31 h 47"/>
                <a:gd name="T72" fmla="*/ 0 w 43"/>
                <a:gd name="T73" fmla="*/ 24 h 47"/>
                <a:gd name="T74" fmla="*/ 0 w 43"/>
                <a:gd name="T75" fmla="*/ 16 h 47"/>
                <a:gd name="T76" fmla="*/ 4 w 43"/>
                <a:gd name="T77" fmla="*/ 10 h 47"/>
                <a:gd name="T78" fmla="*/ 8 w 43"/>
                <a:gd name="T79" fmla="*/ 4 h 47"/>
                <a:gd name="T80" fmla="*/ 14 w 43"/>
                <a:gd name="T81" fmla="*/ 2 h 47"/>
                <a:gd name="T82" fmla="*/ 22 w 43"/>
                <a:gd name="T8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7">
                  <a:moveTo>
                    <a:pt x="22" y="4"/>
                  </a:moveTo>
                  <a:lnTo>
                    <a:pt x="16" y="6"/>
                  </a:lnTo>
                  <a:lnTo>
                    <a:pt x="10" y="8"/>
                  </a:lnTo>
                  <a:lnTo>
                    <a:pt x="6" y="12"/>
                  </a:lnTo>
                  <a:lnTo>
                    <a:pt x="4" y="18"/>
                  </a:lnTo>
                  <a:lnTo>
                    <a:pt x="4" y="24"/>
                  </a:lnTo>
                  <a:lnTo>
                    <a:pt x="4" y="29"/>
                  </a:lnTo>
                  <a:lnTo>
                    <a:pt x="6" y="35"/>
                  </a:lnTo>
                  <a:lnTo>
                    <a:pt x="10" y="39"/>
                  </a:lnTo>
                  <a:lnTo>
                    <a:pt x="16" y="41"/>
                  </a:lnTo>
                  <a:lnTo>
                    <a:pt x="22" y="43"/>
                  </a:lnTo>
                  <a:lnTo>
                    <a:pt x="27" y="41"/>
                  </a:lnTo>
                  <a:lnTo>
                    <a:pt x="31" y="39"/>
                  </a:lnTo>
                  <a:lnTo>
                    <a:pt x="35" y="35"/>
                  </a:lnTo>
                  <a:lnTo>
                    <a:pt x="37" y="29"/>
                  </a:lnTo>
                  <a:lnTo>
                    <a:pt x="39" y="24"/>
                  </a:lnTo>
                  <a:lnTo>
                    <a:pt x="37" y="18"/>
                  </a:lnTo>
                  <a:lnTo>
                    <a:pt x="35" y="12"/>
                  </a:lnTo>
                  <a:lnTo>
                    <a:pt x="31" y="8"/>
                  </a:lnTo>
                  <a:lnTo>
                    <a:pt x="27" y="6"/>
                  </a:lnTo>
                  <a:lnTo>
                    <a:pt x="22" y="4"/>
                  </a:lnTo>
                  <a:close/>
                  <a:moveTo>
                    <a:pt x="22" y="0"/>
                  </a:moveTo>
                  <a:lnTo>
                    <a:pt x="27" y="2"/>
                  </a:lnTo>
                  <a:lnTo>
                    <a:pt x="33" y="4"/>
                  </a:lnTo>
                  <a:lnTo>
                    <a:pt x="39" y="10"/>
                  </a:lnTo>
                  <a:lnTo>
                    <a:pt x="41" y="16"/>
                  </a:lnTo>
                  <a:lnTo>
                    <a:pt x="43" y="24"/>
                  </a:lnTo>
                  <a:lnTo>
                    <a:pt x="41" y="31"/>
                  </a:lnTo>
                  <a:lnTo>
                    <a:pt x="39" y="37"/>
                  </a:lnTo>
                  <a:lnTo>
                    <a:pt x="33" y="41"/>
                  </a:lnTo>
                  <a:lnTo>
                    <a:pt x="27" y="45"/>
                  </a:lnTo>
                  <a:lnTo>
                    <a:pt x="22" y="47"/>
                  </a:lnTo>
                  <a:lnTo>
                    <a:pt x="14" y="45"/>
                  </a:lnTo>
                  <a:lnTo>
                    <a:pt x="8" y="41"/>
                  </a:lnTo>
                  <a:lnTo>
                    <a:pt x="4" y="37"/>
                  </a:lnTo>
                  <a:lnTo>
                    <a:pt x="0" y="31"/>
                  </a:lnTo>
                  <a:lnTo>
                    <a:pt x="0" y="24"/>
                  </a:lnTo>
                  <a:lnTo>
                    <a:pt x="0" y="16"/>
                  </a:lnTo>
                  <a:lnTo>
                    <a:pt x="4" y="10"/>
                  </a:lnTo>
                  <a:lnTo>
                    <a:pt x="8" y="4"/>
                  </a:lnTo>
                  <a:lnTo>
                    <a:pt x="14" y="2"/>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08"/>
            <p:cNvSpPr>
              <a:spLocks/>
            </p:cNvSpPr>
            <p:nvPr/>
          </p:nvSpPr>
          <p:spPr bwMode="auto">
            <a:xfrm>
              <a:off x="8772526" y="1423988"/>
              <a:ext cx="679450" cy="406400"/>
            </a:xfrm>
            <a:custGeom>
              <a:avLst/>
              <a:gdLst>
                <a:gd name="T0" fmla="*/ 426 w 428"/>
                <a:gd name="T1" fmla="*/ 2 h 256"/>
                <a:gd name="T2" fmla="*/ 428 w 428"/>
                <a:gd name="T3" fmla="*/ 8 h 256"/>
                <a:gd name="T4" fmla="*/ 422 w 428"/>
                <a:gd name="T5" fmla="*/ 14 h 256"/>
                <a:gd name="T6" fmla="*/ 416 w 428"/>
                <a:gd name="T7" fmla="*/ 14 h 256"/>
                <a:gd name="T8" fmla="*/ 404 w 428"/>
                <a:gd name="T9" fmla="*/ 14 h 256"/>
                <a:gd name="T10" fmla="*/ 386 w 428"/>
                <a:gd name="T11" fmla="*/ 22 h 256"/>
                <a:gd name="T12" fmla="*/ 368 w 428"/>
                <a:gd name="T13" fmla="*/ 39 h 256"/>
                <a:gd name="T14" fmla="*/ 353 w 428"/>
                <a:gd name="T15" fmla="*/ 73 h 256"/>
                <a:gd name="T16" fmla="*/ 347 w 428"/>
                <a:gd name="T17" fmla="*/ 106 h 256"/>
                <a:gd name="T18" fmla="*/ 333 w 428"/>
                <a:gd name="T19" fmla="*/ 191 h 256"/>
                <a:gd name="T20" fmla="*/ 325 w 428"/>
                <a:gd name="T21" fmla="*/ 250 h 256"/>
                <a:gd name="T22" fmla="*/ 319 w 428"/>
                <a:gd name="T23" fmla="*/ 256 h 256"/>
                <a:gd name="T24" fmla="*/ 311 w 428"/>
                <a:gd name="T25" fmla="*/ 252 h 256"/>
                <a:gd name="T26" fmla="*/ 305 w 428"/>
                <a:gd name="T27" fmla="*/ 230 h 256"/>
                <a:gd name="T28" fmla="*/ 282 w 428"/>
                <a:gd name="T29" fmla="*/ 161 h 256"/>
                <a:gd name="T30" fmla="*/ 248 w 428"/>
                <a:gd name="T31" fmla="*/ 69 h 256"/>
                <a:gd name="T32" fmla="*/ 241 w 428"/>
                <a:gd name="T33" fmla="*/ 75 h 256"/>
                <a:gd name="T34" fmla="*/ 233 w 428"/>
                <a:gd name="T35" fmla="*/ 112 h 256"/>
                <a:gd name="T36" fmla="*/ 219 w 428"/>
                <a:gd name="T37" fmla="*/ 155 h 256"/>
                <a:gd name="T38" fmla="*/ 185 w 428"/>
                <a:gd name="T39" fmla="*/ 211 h 256"/>
                <a:gd name="T40" fmla="*/ 144 w 428"/>
                <a:gd name="T41" fmla="*/ 242 h 256"/>
                <a:gd name="T42" fmla="*/ 107 w 428"/>
                <a:gd name="T43" fmla="*/ 254 h 256"/>
                <a:gd name="T44" fmla="*/ 81 w 428"/>
                <a:gd name="T45" fmla="*/ 256 h 256"/>
                <a:gd name="T46" fmla="*/ 30 w 428"/>
                <a:gd name="T47" fmla="*/ 244 h 256"/>
                <a:gd name="T48" fmla="*/ 10 w 428"/>
                <a:gd name="T49" fmla="*/ 224 h 256"/>
                <a:gd name="T50" fmla="*/ 0 w 428"/>
                <a:gd name="T51" fmla="*/ 201 h 256"/>
                <a:gd name="T52" fmla="*/ 6 w 428"/>
                <a:gd name="T53" fmla="*/ 165 h 256"/>
                <a:gd name="T54" fmla="*/ 32 w 428"/>
                <a:gd name="T55" fmla="*/ 138 h 256"/>
                <a:gd name="T56" fmla="*/ 71 w 428"/>
                <a:gd name="T57" fmla="*/ 128 h 256"/>
                <a:gd name="T58" fmla="*/ 101 w 428"/>
                <a:gd name="T59" fmla="*/ 132 h 256"/>
                <a:gd name="T60" fmla="*/ 121 w 428"/>
                <a:gd name="T61" fmla="*/ 144 h 256"/>
                <a:gd name="T62" fmla="*/ 132 w 428"/>
                <a:gd name="T63" fmla="*/ 153 h 256"/>
                <a:gd name="T64" fmla="*/ 136 w 428"/>
                <a:gd name="T65" fmla="*/ 159 h 256"/>
                <a:gd name="T66" fmla="*/ 134 w 428"/>
                <a:gd name="T67" fmla="*/ 167 h 256"/>
                <a:gd name="T68" fmla="*/ 128 w 428"/>
                <a:gd name="T69" fmla="*/ 169 h 256"/>
                <a:gd name="T70" fmla="*/ 122 w 428"/>
                <a:gd name="T71" fmla="*/ 161 h 256"/>
                <a:gd name="T72" fmla="*/ 105 w 428"/>
                <a:gd name="T73" fmla="*/ 148 h 256"/>
                <a:gd name="T74" fmla="*/ 81 w 428"/>
                <a:gd name="T75" fmla="*/ 140 h 256"/>
                <a:gd name="T76" fmla="*/ 50 w 428"/>
                <a:gd name="T77" fmla="*/ 144 h 256"/>
                <a:gd name="T78" fmla="*/ 22 w 428"/>
                <a:gd name="T79" fmla="*/ 161 h 256"/>
                <a:gd name="T80" fmla="*/ 12 w 428"/>
                <a:gd name="T81" fmla="*/ 191 h 256"/>
                <a:gd name="T82" fmla="*/ 24 w 428"/>
                <a:gd name="T83" fmla="*/ 222 h 256"/>
                <a:gd name="T84" fmla="*/ 54 w 428"/>
                <a:gd name="T85" fmla="*/ 240 h 256"/>
                <a:gd name="T86" fmla="*/ 87 w 428"/>
                <a:gd name="T87" fmla="*/ 244 h 256"/>
                <a:gd name="T88" fmla="*/ 117 w 428"/>
                <a:gd name="T89" fmla="*/ 240 h 256"/>
                <a:gd name="T90" fmla="*/ 152 w 428"/>
                <a:gd name="T91" fmla="*/ 224 h 256"/>
                <a:gd name="T92" fmla="*/ 189 w 428"/>
                <a:gd name="T93" fmla="*/ 189 h 256"/>
                <a:gd name="T94" fmla="*/ 221 w 428"/>
                <a:gd name="T95" fmla="*/ 108 h 256"/>
                <a:gd name="T96" fmla="*/ 233 w 428"/>
                <a:gd name="T97" fmla="*/ 45 h 256"/>
                <a:gd name="T98" fmla="*/ 233 w 428"/>
                <a:gd name="T99" fmla="*/ 26 h 256"/>
                <a:gd name="T100" fmla="*/ 237 w 428"/>
                <a:gd name="T101" fmla="*/ 20 h 256"/>
                <a:gd name="T102" fmla="*/ 244 w 428"/>
                <a:gd name="T103" fmla="*/ 24 h 256"/>
                <a:gd name="T104" fmla="*/ 250 w 428"/>
                <a:gd name="T105" fmla="*/ 37 h 256"/>
                <a:gd name="T106" fmla="*/ 262 w 428"/>
                <a:gd name="T107" fmla="*/ 71 h 256"/>
                <a:gd name="T108" fmla="*/ 284 w 428"/>
                <a:gd name="T109" fmla="*/ 132 h 256"/>
                <a:gd name="T110" fmla="*/ 311 w 428"/>
                <a:gd name="T111" fmla="*/ 209 h 256"/>
                <a:gd name="T112" fmla="*/ 323 w 428"/>
                <a:gd name="T113" fmla="*/ 163 h 256"/>
                <a:gd name="T114" fmla="*/ 335 w 428"/>
                <a:gd name="T115" fmla="*/ 96 h 256"/>
                <a:gd name="T116" fmla="*/ 341 w 428"/>
                <a:gd name="T117" fmla="*/ 69 h 256"/>
                <a:gd name="T118" fmla="*/ 359 w 428"/>
                <a:gd name="T119" fmla="*/ 32 h 256"/>
                <a:gd name="T120" fmla="*/ 390 w 428"/>
                <a:gd name="T121" fmla="*/ 6 h 256"/>
                <a:gd name="T122" fmla="*/ 418 w 428"/>
                <a:gd name="T12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 h="256">
                  <a:moveTo>
                    <a:pt x="418" y="0"/>
                  </a:moveTo>
                  <a:lnTo>
                    <a:pt x="422" y="0"/>
                  </a:lnTo>
                  <a:lnTo>
                    <a:pt x="426" y="2"/>
                  </a:lnTo>
                  <a:lnTo>
                    <a:pt x="428" y="4"/>
                  </a:lnTo>
                  <a:lnTo>
                    <a:pt x="428" y="8"/>
                  </a:lnTo>
                  <a:lnTo>
                    <a:pt x="428" y="8"/>
                  </a:lnTo>
                  <a:lnTo>
                    <a:pt x="428" y="10"/>
                  </a:lnTo>
                  <a:lnTo>
                    <a:pt x="426" y="12"/>
                  </a:lnTo>
                  <a:lnTo>
                    <a:pt x="422" y="14"/>
                  </a:lnTo>
                  <a:lnTo>
                    <a:pt x="420" y="14"/>
                  </a:lnTo>
                  <a:lnTo>
                    <a:pt x="420" y="14"/>
                  </a:lnTo>
                  <a:lnTo>
                    <a:pt x="416" y="14"/>
                  </a:lnTo>
                  <a:lnTo>
                    <a:pt x="414" y="14"/>
                  </a:lnTo>
                  <a:lnTo>
                    <a:pt x="408" y="14"/>
                  </a:lnTo>
                  <a:lnTo>
                    <a:pt x="404" y="14"/>
                  </a:lnTo>
                  <a:lnTo>
                    <a:pt x="398" y="16"/>
                  </a:lnTo>
                  <a:lnTo>
                    <a:pt x="392" y="20"/>
                  </a:lnTo>
                  <a:lnTo>
                    <a:pt x="386" y="22"/>
                  </a:lnTo>
                  <a:lnTo>
                    <a:pt x="380" y="28"/>
                  </a:lnTo>
                  <a:lnTo>
                    <a:pt x="374" y="33"/>
                  </a:lnTo>
                  <a:lnTo>
                    <a:pt x="368" y="39"/>
                  </a:lnTo>
                  <a:lnTo>
                    <a:pt x="363" y="49"/>
                  </a:lnTo>
                  <a:lnTo>
                    <a:pt x="357" y="59"/>
                  </a:lnTo>
                  <a:lnTo>
                    <a:pt x="353" y="73"/>
                  </a:lnTo>
                  <a:lnTo>
                    <a:pt x="351" y="81"/>
                  </a:lnTo>
                  <a:lnTo>
                    <a:pt x="349" y="93"/>
                  </a:lnTo>
                  <a:lnTo>
                    <a:pt x="347" y="106"/>
                  </a:lnTo>
                  <a:lnTo>
                    <a:pt x="343" y="120"/>
                  </a:lnTo>
                  <a:lnTo>
                    <a:pt x="337" y="155"/>
                  </a:lnTo>
                  <a:lnTo>
                    <a:pt x="333" y="191"/>
                  </a:lnTo>
                  <a:lnTo>
                    <a:pt x="327" y="222"/>
                  </a:lnTo>
                  <a:lnTo>
                    <a:pt x="325" y="238"/>
                  </a:lnTo>
                  <a:lnTo>
                    <a:pt x="325" y="250"/>
                  </a:lnTo>
                  <a:lnTo>
                    <a:pt x="323" y="254"/>
                  </a:lnTo>
                  <a:lnTo>
                    <a:pt x="321" y="256"/>
                  </a:lnTo>
                  <a:lnTo>
                    <a:pt x="319" y="256"/>
                  </a:lnTo>
                  <a:lnTo>
                    <a:pt x="315" y="254"/>
                  </a:lnTo>
                  <a:lnTo>
                    <a:pt x="313" y="254"/>
                  </a:lnTo>
                  <a:lnTo>
                    <a:pt x="311" y="252"/>
                  </a:lnTo>
                  <a:lnTo>
                    <a:pt x="311" y="246"/>
                  </a:lnTo>
                  <a:lnTo>
                    <a:pt x="307" y="238"/>
                  </a:lnTo>
                  <a:lnTo>
                    <a:pt x="305" y="230"/>
                  </a:lnTo>
                  <a:lnTo>
                    <a:pt x="302" y="214"/>
                  </a:lnTo>
                  <a:lnTo>
                    <a:pt x="296" y="199"/>
                  </a:lnTo>
                  <a:lnTo>
                    <a:pt x="282" y="161"/>
                  </a:lnTo>
                  <a:lnTo>
                    <a:pt x="268" y="122"/>
                  </a:lnTo>
                  <a:lnTo>
                    <a:pt x="254" y="87"/>
                  </a:lnTo>
                  <a:lnTo>
                    <a:pt x="248" y="69"/>
                  </a:lnTo>
                  <a:lnTo>
                    <a:pt x="244" y="55"/>
                  </a:lnTo>
                  <a:lnTo>
                    <a:pt x="243" y="65"/>
                  </a:lnTo>
                  <a:lnTo>
                    <a:pt x="241" y="75"/>
                  </a:lnTo>
                  <a:lnTo>
                    <a:pt x="239" y="87"/>
                  </a:lnTo>
                  <a:lnTo>
                    <a:pt x="237" y="100"/>
                  </a:lnTo>
                  <a:lnTo>
                    <a:pt x="233" y="112"/>
                  </a:lnTo>
                  <a:lnTo>
                    <a:pt x="229" y="126"/>
                  </a:lnTo>
                  <a:lnTo>
                    <a:pt x="225" y="142"/>
                  </a:lnTo>
                  <a:lnTo>
                    <a:pt x="219" y="155"/>
                  </a:lnTo>
                  <a:lnTo>
                    <a:pt x="209" y="177"/>
                  </a:lnTo>
                  <a:lnTo>
                    <a:pt x="197" y="197"/>
                  </a:lnTo>
                  <a:lnTo>
                    <a:pt x="185" y="211"/>
                  </a:lnTo>
                  <a:lnTo>
                    <a:pt x="172" y="224"/>
                  </a:lnTo>
                  <a:lnTo>
                    <a:pt x="158" y="234"/>
                  </a:lnTo>
                  <a:lnTo>
                    <a:pt x="144" y="242"/>
                  </a:lnTo>
                  <a:lnTo>
                    <a:pt x="130" y="246"/>
                  </a:lnTo>
                  <a:lnTo>
                    <a:pt x="119" y="252"/>
                  </a:lnTo>
                  <a:lnTo>
                    <a:pt x="107" y="254"/>
                  </a:lnTo>
                  <a:lnTo>
                    <a:pt x="97" y="256"/>
                  </a:lnTo>
                  <a:lnTo>
                    <a:pt x="89" y="256"/>
                  </a:lnTo>
                  <a:lnTo>
                    <a:pt x="81" y="256"/>
                  </a:lnTo>
                  <a:lnTo>
                    <a:pt x="50" y="252"/>
                  </a:lnTo>
                  <a:lnTo>
                    <a:pt x="40" y="248"/>
                  </a:lnTo>
                  <a:lnTo>
                    <a:pt x="30" y="244"/>
                  </a:lnTo>
                  <a:lnTo>
                    <a:pt x="22" y="238"/>
                  </a:lnTo>
                  <a:lnTo>
                    <a:pt x="16" y="232"/>
                  </a:lnTo>
                  <a:lnTo>
                    <a:pt x="10" y="224"/>
                  </a:lnTo>
                  <a:lnTo>
                    <a:pt x="6" y="216"/>
                  </a:lnTo>
                  <a:lnTo>
                    <a:pt x="2" y="209"/>
                  </a:lnTo>
                  <a:lnTo>
                    <a:pt x="0" y="201"/>
                  </a:lnTo>
                  <a:lnTo>
                    <a:pt x="0" y="191"/>
                  </a:lnTo>
                  <a:lnTo>
                    <a:pt x="0" y="177"/>
                  </a:lnTo>
                  <a:lnTo>
                    <a:pt x="6" y="165"/>
                  </a:lnTo>
                  <a:lnTo>
                    <a:pt x="12" y="155"/>
                  </a:lnTo>
                  <a:lnTo>
                    <a:pt x="22" y="146"/>
                  </a:lnTo>
                  <a:lnTo>
                    <a:pt x="32" y="138"/>
                  </a:lnTo>
                  <a:lnTo>
                    <a:pt x="44" y="132"/>
                  </a:lnTo>
                  <a:lnTo>
                    <a:pt x="58" y="128"/>
                  </a:lnTo>
                  <a:lnTo>
                    <a:pt x="71" y="128"/>
                  </a:lnTo>
                  <a:lnTo>
                    <a:pt x="83" y="128"/>
                  </a:lnTo>
                  <a:lnTo>
                    <a:pt x="93" y="130"/>
                  </a:lnTo>
                  <a:lnTo>
                    <a:pt x="101" y="132"/>
                  </a:lnTo>
                  <a:lnTo>
                    <a:pt x="109" y="136"/>
                  </a:lnTo>
                  <a:lnTo>
                    <a:pt x="115" y="140"/>
                  </a:lnTo>
                  <a:lnTo>
                    <a:pt x="121" y="144"/>
                  </a:lnTo>
                  <a:lnTo>
                    <a:pt x="124" y="148"/>
                  </a:lnTo>
                  <a:lnTo>
                    <a:pt x="128" y="152"/>
                  </a:lnTo>
                  <a:lnTo>
                    <a:pt x="132" y="153"/>
                  </a:lnTo>
                  <a:lnTo>
                    <a:pt x="134" y="157"/>
                  </a:lnTo>
                  <a:lnTo>
                    <a:pt x="136" y="159"/>
                  </a:lnTo>
                  <a:lnTo>
                    <a:pt x="136" y="159"/>
                  </a:lnTo>
                  <a:lnTo>
                    <a:pt x="136" y="163"/>
                  </a:lnTo>
                  <a:lnTo>
                    <a:pt x="136" y="165"/>
                  </a:lnTo>
                  <a:lnTo>
                    <a:pt x="134" y="167"/>
                  </a:lnTo>
                  <a:lnTo>
                    <a:pt x="132" y="169"/>
                  </a:lnTo>
                  <a:lnTo>
                    <a:pt x="130" y="169"/>
                  </a:lnTo>
                  <a:lnTo>
                    <a:pt x="128" y="169"/>
                  </a:lnTo>
                  <a:lnTo>
                    <a:pt x="124" y="165"/>
                  </a:lnTo>
                  <a:lnTo>
                    <a:pt x="124" y="165"/>
                  </a:lnTo>
                  <a:lnTo>
                    <a:pt x="122" y="161"/>
                  </a:lnTo>
                  <a:lnTo>
                    <a:pt x="119" y="157"/>
                  </a:lnTo>
                  <a:lnTo>
                    <a:pt x="113" y="152"/>
                  </a:lnTo>
                  <a:lnTo>
                    <a:pt x="105" y="148"/>
                  </a:lnTo>
                  <a:lnTo>
                    <a:pt x="97" y="144"/>
                  </a:lnTo>
                  <a:lnTo>
                    <a:pt x="89" y="142"/>
                  </a:lnTo>
                  <a:lnTo>
                    <a:pt x="81" y="140"/>
                  </a:lnTo>
                  <a:lnTo>
                    <a:pt x="73" y="140"/>
                  </a:lnTo>
                  <a:lnTo>
                    <a:pt x="61" y="140"/>
                  </a:lnTo>
                  <a:lnTo>
                    <a:pt x="50" y="144"/>
                  </a:lnTo>
                  <a:lnTo>
                    <a:pt x="40" y="148"/>
                  </a:lnTo>
                  <a:lnTo>
                    <a:pt x="30" y="153"/>
                  </a:lnTo>
                  <a:lnTo>
                    <a:pt x="22" y="161"/>
                  </a:lnTo>
                  <a:lnTo>
                    <a:pt x="16" y="171"/>
                  </a:lnTo>
                  <a:lnTo>
                    <a:pt x="12" y="181"/>
                  </a:lnTo>
                  <a:lnTo>
                    <a:pt x="12" y="191"/>
                  </a:lnTo>
                  <a:lnTo>
                    <a:pt x="12" y="203"/>
                  </a:lnTo>
                  <a:lnTo>
                    <a:pt x="18" y="213"/>
                  </a:lnTo>
                  <a:lnTo>
                    <a:pt x="24" y="222"/>
                  </a:lnTo>
                  <a:lnTo>
                    <a:pt x="32" y="228"/>
                  </a:lnTo>
                  <a:lnTo>
                    <a:pt x="42" y="236"/>
                  </a:lnTo>
                  <a:lnTo>
                    <a:pt x="54" y="240"/>
                  </a:lnTo>
                  <a:lnTo>
                    <a:pt x="67" y="242"/>
                  </a:lnTo>
                  <a:lnTo>
                    <a:pt x="81" y="244"/>
                  </a:lnTo>
                  <a:lnTo>
                    <a:pt x="87" y="244"/>
                  </a:lnTo>
                  <a:lnTo>
                    <a:pt x="97" y="242"/>
                  </a:lnTo>
                  <a:lnTo>
                    <a:pt x="107" y="242"/>
                  </a:lnTo>
                  <a:lnTo>
                    <a:pt x="117" y="240"/>
                  </a:lnTo>
                  <a:lnTo>
                    <a:pt x="128" y="236"/>
                  </a:lnTo>
                  <a:lnTo>
                    <a:pt x="140" y="230"/>
                  </a:lnTo>
                  <a:lnTo>
                    <a:pt x="152" y="224"/>
                  </a:lnTo>
                  <a:lnTo>
                    <a:pt x="166" y="214"/>
                  </a:lnTo>
                  <a:lnTo>
                    <a:pt x="178" y="203"/>
                  </a:lnTo>
                  <a:lnTo>
                    <a:pt x="189" y="189"/>
                  </a:lnTo>
                  <a:lnTo>
                    <a:pt x="199" y="171"/>
                  </a:lnTo>
                  <a:lnTo>
                    <a:pt x="207" y="152"/>
                  </a:lnTo>
                  <a:lnTo>
                    <a:pt x="221" y="108"/>
                  </a:lnTo>
                  <a:lnTo>
                    <a:pt x="229" y="73"/>
                  </a:lnTo>
                  <a:lnTo>
                    <a:pt x="231" y="57"/>
                  </a:lnTo>
                  <a:lnTo>
                    <a:pt x="233" y="45"/>
                  </a:lnTo>
                  <a:lnTo>
                    <a:pt x="233" y="35"/>
                  </a:lnTo>
                  <a:lnTo>
                    <a:pt x="233" y="28"/>
                  </a:lnTo>
                  <a:lnTo>
                    <a:pt x="233" y="26"/>
                  </a:lnTo>
                  <a:lnTo>
                    <a:pt x="233" y="22"/>
                  </a:lnTo>
                  <a:lnTo>
                    <a:pt x="235" y="20"/>
                  </a:lnTo>
                  <a:lnTo>
                    <a:pt x="237" y="20"/>
                  </a:lnTo>
                  <a:lnTo>
                    <a:pt x="239" y="18"/>
                  </a:lnTo>
                  <a:lnTo>
                    <a:pt x="243" y="20"/>
                  </a:lnTo>
                  <a:lnTo>
                    <a:pt x="244" y="24"/>
                  </a:lnTo>
                  <a:lnTo>
                    <a:pt x="246" y="26"/>
                  </a:lnTo>
                  <a:lnTo>
                    <a:pt x="248" y="30"/>
                  </a:lnTo>
                  <a:lnTo>
                    <a:pt x="250" y="37"/>
                  </a:lnTo>
                  <a:lnTo>
                    <a:pt x="254" y="47"/>
                  </a:lnTo>
                  <a:lnTo>
                    <a:pt x="258" y="59"/>
                  </a:lnTo>
                  <a:lnTo>
                    <a:pt x="262" y="71"/>
                  </a:lnTo>
                  <a:lnTo>
                    <a:pt x="268" y="85"/>
                  </a:lnTo>
                  <a:lnTo>
                    <a:pt x="272" y="100"/>
                  </a:lnTo>
                  <a:lnTo>
                    <a:pt x="284" y="132"/>
                  </a:lnTo>
                  <a:lnTo>
                    <a:pt x="296" y="163"/>
                  </a:lnTo>
                  <a:lnTo>
                    <a:pt x="305" y="193"/>
                  </a:lnTo>
                  <a:lnTo>
                    <a:pt x="311" y="209"/>
                  </a:lnTo>
                  <a:lnTo>
                    <a:pt x="315" y="220"/>
                  </a:lnTo>
                  <a:lnTo>
                    <a:pt x="319" y="193"/>
                  </a:lnTo>
                  <a:lnTo>
                    <a:pt x="323" y="163"/>
                  </a:lnTo>
                  <a:lnTo>
                    <a:pt x="329" y="134"/>
                  </a:lnTo>
                  <a:lnTo>
                    <a:pt x="333" y="108"/>
                  </a:lnTo>
                  <a:lnTo>
                    <a:pt x="335" y="96"/>
                  </a:lnTo>
                  <a:lnTo>
                    <a:pt x="337" y="85"/>
                  </a:lnTo>
                  <a:lnTo>
                    <a:pt x="339" y="77"/>
                  </a:lnTo>
                  <a:lnTo>
                    <a:pt x="341" y="69"/>
                  </a:lnTo>
                  <a:lnTo>
                    <a:pt x="345" y="55"/>
                  </a:lnTo>
                  <a:lnTo>
                    <a:pt x="351" y="41"/>
                  </a:lnTo>
                  <a:lnTo>
                    <a:pt x="359" y="32"/>
                  </a:lnTo>
                  <a:lnTo>
                    <a:pt x="368" y="20"/>
                  </a:lnTo>
                  <a:lnTo>
                    <a:pt x="378" y="12"/>
                  </a:lnTo>
                  <a:lnTo>
                    <a:pt x="390" y="6"/>
                  </a:lnTo>
                  <a:lnTo>
                    <a:pt x="398" y="4"/>
                  </a:lnTo>
                  <a:lnTo>
                    <a:pt x="408" y="2"/>
                  </a:lnTo>
                  <a:lnTo>
                    <a:pt x="4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09"/>
            <p:cNvSpPr>
              <a:spLocks noEditPoints="1"/>
            </p:cNvSpPr>
            <p:nvPr/>
          </p:nvSpPr>
          <p:spPr bwMode="auto">
            <a:xfrm>
              <a:off x="9366251" y="1558925"/>
              <a:ext cx="157163" cy="274638"/>
            </a:xfrm>
            <a:custGeom>
              <a:avLst/>
              <a:gdLst>
                <a:gd name="T0" fmla="*/ 18 w 99"/>
                <a:gd name="T1" fmla="*/ 67 h 173"/>
                <a:gd name="T2" fmla="*/ 20 w 99"/>
                <a:gd name="T3" fmla="*/ 70 h 173"/>
                <a:gd name="T4" fmla="*/ 22 w 99"/>
                <a:gd name="T5" fmla="*/ 76 h 173"/>
                <a:gd name="T6" fmla="*/ 20 w 99"/>
                <a:gd name="T7" fmla="*/ 86 h 173"/>
                <a:gd name="T8" fmla="*/ 18 w 99"/>
                <a:gd name="T9" fmla="*/ 112 h 173"/>
                <a:gd name="T10" fmla="*/ 18 w 99"/>
                <a:gd name="T11" fmla="*/ 137 h 173"/>
                <a:gd name="T12" fmla="*/ 22 w 99"/>
                <a:gd name="T13" fmla="*/ 149 h 173"/>
                <a:gd name="T14" fmla="*/ 28 w 99"/>
                <a:gd name="T15" fmla="*/ 157 h 173"/>
                <a:gd name="T16" fmla="*/ 38 w 99"/>
                <a:gd name="T17" fmla="*/ 159 h 173"/>
                <a:gd name="T18" fmla="*/ 50 w 99"/>
                <a:gd name="T19" fmla="*/ 155 h 173"/>
                <a:gd name="T20" fmla="*/ 61 w 99"/>
                <a:gd name="T21" fmla="*/ 145 h 173"/>
                <a:gd name="T22" fmla="*/ 73 w 99"/>
                <a:gd name="T23" fmla="*/ 128 h 173"/>
                <a:gd name="T24" fmla="*/ 85 w 99"/>
                <a:gd name="T25" fmla="*/ 106 h 173"/>
                <a:gd name="T26" fmla="*/ 93 w 99"/>
                <a:gd name="T27" fmla="*/ 102 h 173"/>
                <a:gd name="T28" fmla="*/ 97 w 99"/>
                <a:gd name="T29" fmla="*/ 106 h 173"/>
                <a:gd name="T30" fmla="*/ 99 w 99"/>
                <a:gd name="T31" fmla="*/ 110 h 173"/>
                <a:gd name="T32" fmla="*/ 95 w 99"/>
                <a:gd name="T33" fmla="*/ 118 h 173"/>
                <a:gd name="T34" fmla="*/ 85 w 99"/>
                <a:gd name="T35" fmla="*/ 137 h 173"/>
                <a:gd name="T36" fmla="*/ 69 w 99"/>
                <a:gd name="T37" fmla="*/ 157 h 173"/>
                <a:gd name="T38" fmla="*/ 57 w 99"/>
                <a:gd name="T39" fmla="*/ 167 h 173"/>
                <a:gd name="T40" fmla="*/ 46 w 99"/>
                <a:gd name="T41" fmla="*/ 173 h 173"/>
                <a:gd name="T42" fmla="*/ 30 w 99"/>
                <a:gd name="T43" fmla="*/ 173 h 173"/>
                <a:gd name="T44" fmla="*/ 18 w 99"/>
                <a:gd name="T45" fmla="*/ 165 h 173"/>
                <a:gd name="T46" fmla="*/ 8 w 99"/>
                <a:gd name="T47" fmla="*/ 153 h 173"/>
                <a:gd name="T48" fmla="*/ 4 w 99"/>
                <a:gd name="T49" fmla="*/ 137 h 173"/>
                <a:gd name="T50" fmla="*/ 6 w 99"/>
                <a:gd name="T51" fmla="*/ 72 h 173"/>
                <a:gd name="T52" fmla="*/ 10 w 99"/>
                <a:gd name="T53" fmla="*/ 68 h 173"/>
                <a:gd name="T54" fmla="*/ 14 w 99"/>
                <a:gd name="T55" fmla="*/ 67 h 173"/>
                <a:gd name="T56" fmla="*/ 14 w 99"/>
                <a:gd name="T57" fmla="*/ 9 h 173"/>
                <a:gd name="T58" fmla="*/ 10 w 99"/>
                <a:gd name="T59" fmla="*/ 13 h 173"/>
                <a:gd name="T60" fmla="*/ 10 w 99"/>
                <a:gd name="T61" fmla="*/ 19 h 173"/>
                <a:gd name="T62" fmla="*/ 14 w 99"/>
                <a:gd name="T63" fmla="*/ 21 h 173"/>
                <a:gd name="T64" fmla="*/ 20 w 99"/>
                <a:gd name="T65" fmla="*/ 21 h 173"/>
                <a:gd name="T66" fmla="*/ 24 w 99"/>
                <a:gd name="T67" fmla="*/ 19 h 173"/>
                <a:gd name="T68" fmla="*/ 24 w 99"/>
                <a:gd name="T69" fmla="*/ 13 h 173"/>
                <a:gd name="T70" fmla="*/ 20 w 99"/>
                <a:gd name="T71" fmla="*/ 9 h 173"/>
                <a:gd name="T72" fmla="*/ 16 w 99"/>
                <a:gd name="T73" fmla="*/ 0 h 173"/>
                <a:gd name="T74" fmla="*/ 30 w 99"/>
                <a:gd name="T75" fmla="*/ 4 h 173"/>
                <a:gd name="T76" fmla="*/ 34 w 99"/>
                <a:gd name="T77" fmla="*/ 15 h 173"/>
                <a:gd name="T78" fmla="*/ 30 w 99"/>
                <a:gd name="T79" fmla="*/ 29 h 173"/>
                <a:gd name="T80" fmla="*/ 16 w 99"/>
                <a:gd name="T81" fmla="*/ 33 h 173"/>
                <a:gd name="T82" fmla="*/ 4 w 99"/>
                <a:gd name="T83" fmla="*/ 29 h 173"/>
                <a:gd name="T84" fmla="*/ 0 w 99"/>
                <a:gd name="T85" fmla="*/ 15 h 173"/>
                <a:gd name="T86" fmla="*/ 4 w 99"/>
                <a:gd name="T87" fmla="*/ 4 h 173"/>
                <a:gd name="T88" fmla="*/ 16 w 99"/>
                <a:gd name="T8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73">
                  <a:moveTo>
                    <a:pt x="14" y="67"/>
                  </a:moveTo>
                  <a:lnTo>
                    <a:pt x="18" y="67"/>
                  </a:lnTo>
                  <a:lnTo>
                    <a:pt x="20" y="68"/>
                  </a:lnTo>
                  <a:lnTo>
                    <a:pt x="20" y="70"/>
                  </a:lnTo>
                  <a:lnTo>
                    <a:pt x="22" y="74"/>
                  </a:lnTo>
                  <a:lnTo>
                    <a:pt x="22" y="76"/>
                  </a:lnTo>
                  <a:lnTo>
                    <a:pt x="20" y="80"/>
                  </a:lnTo>
                  <a:lnTo>
                    <a:pt x="20" y="86"/>
                  </a:lnTo>
                  <a:lnTo>
                    <a:pt x="20" y="94"/>
                  </a:lnTo>
                  <a:lnTo>
                    <a:pt x="18" y="112"/>
                  </a:lnTo>
                  <a:lnTo>
                    <a:pt x="18" y="128"/>
                  </a:lnTo>
                  <a:lnTo>
                    <a:pt x="18" y="137"/>
                  </a:lnTo>
                  <a:lnTo>
                    <a:pt x="20" y="143"/>
                  </a:lnTo>
                  <a:lnTo>
                    <a:pt x="22" y="149"/>
                  </a:lnTo>
                  <a:lnTo>
                    <a:pt x="26" y="153"/>
                  </a:lnTo>
                  <a:lnTo>
                    <a:pt x="28" y="157"/>
                  </a:lnTo>
                  <a:lnTo>
                    <a:pt x="32" y="157"/>
                  </a:lnTo>
                  <a:lnTo>
                    <a:pt x="38" y="159"/>
                  </a:lnTo>
                  <a:lnTo>
                    <a:pt x="44" y="159"/>
                  </a:lnTo>
                  <a:lnTo>
                    <a:pt x="50" y="155"/>
                  </a:lnTo>
                  <a:lnTo>
                    <a:pt x="55" y="151"/>
                  </a:lnTo>
                  <a:lnTo>
                    <a:pt x="61" y="145"/>
                  </a:lnTo>
                  <a:lnTo>
                    <a:pt x="67" y="137"/>
                  </a:lnTo>
                  <a:lnTo>
                    <a:pt x="73" y="128"/>
                  </a:lnTo>
                  <a:lnTo>
                    <a:pt x="79" y="118"/>
                  </a:lnTo>
                  <a:lnTo>
                    <a:pt x="85" y="106"/>
                  </a:lnTo>
                  <a:lnTo>
                    <a:pt x="89" y="104"/>
                  </a:lnTo>
                  <a:lnTo>
                    <a:pt x="93" y="102"/>
                  </a:lnTo>
                  <a:lnTo>
                    <a:pt x="95" y="104"/>
                  </a:lnTo>
                  <a:lnTo>
                    <a:pt x="97" y="106"/>
                  </a:lnTo>
                  <a:lnTo>
                    <a:pt x="99" y="108"/>
                  </a:lnTo>
                  <a:lnTo>
                    <a:pt x="99" y="110"/>
                  </a:lnTo>
                  <a:lnTo>
                    <a:pt x="99" y="114"/>
                  </a:lnTo>
                  <a:lnTo>
                    <a:pt x="95" y="118"/>
                  </a:lnTo>
                  <a:lnTo>
                    <a:pt x="93" y="124"/>
                  </a:lnTo>
                  <a:lnTo>
                    <a:pt x="85" y="137"/>
                  </a:lnTo>
                  <a:lnTo>
                    <a:pt x="75" y="149"/>
                  </a:lnTo>
                  <a:lnTo>
                    <a:pt x="69" y="157"/>
                  </a:lnTo>
                  <a:lnTo>
                    <a:pt x="63" y="161"/>
                  </a:lnTo>
                  <a:lnTo>
                    <a:pt x="57" y="167"/>
                  </a:lnTo>
                  <a:lnTo>
                    <a:pt x="52" y="171"/>
                  </a:lnTo>
                  <a:lnTo>
                    <a:pt x="46" y="173"/>
                  </a:lnTo>
                  <a:lnTo>
                    <a:pt x="38" y="173"/>
                  </a:lnTo>
                  <a:lnTo>
                    <a:pt x="30" y="173"/>
                  </a:lnTo>
                  <a:lnTo>
                    <a:pt x="24" y="171"/>
                  </a:lnTo>
                  <a:lnTo>
                    <a:pt x="18" y="165"/>
                  </a:lnTo>
                  <a:lnTo>
                    <a:pt x="12" y="161"/>
                  </a:lnTo>
                  <a:lnTo>
                    <a:pt x="8" y="153"/>
                  </a:lnTo>
                  <a:lnTo>
                    <a:pt x="6" y="145"/>
                  </a:lnTo>
                  <a:lnTo>
                    <a:pt x="4" y="137"/>
                  </a:lnTo>
                  <a:lnTo>
                    <a:pt x="4" y="128"/>
                  </a:lnTo>
                  <a:lnTo>
                    <a:pt x="6" y="72"/>
                  </a:lnTo>
                  <a:lnTo>
                    <a:pt x="8" y="70"/>
                  </a:lnTo>
                  <a:lnTo>
                    <a:pt x="10" y="68"/>
                  </a:lnTo>
                  <a:lnTo>
                    <a:pt x="12" y="67"/>
                  </a:lnTo>
                  <a:lnTo>
                    <a:pt x="14" y="67"/>
                  </a:lnTo>
                  <a:close/>
                  <a:moveTo>
                    <a:pt x="16" y="9"/>
                  </a:moveTo>
                  <a:lnTo>
                    <a:pt x="14" y="9"/>
                  </a:lnTo>
                  <a:lnTo>
                    <a:pt x="12" y="11"/>
                  </a:lnTo>
                  <a:lnTo>
                    <a:pt x="10" y="13"/>
                  </a:lnTo>
                  <a:lnTo>
                    <a:pt x="10" y="15"/>
                  </a:lnTo>
                  <a:lnTo>
                    <a:pt x="10" y="19"/>
                  </a:lnTo>
                  <a:lnTo>
                    <a:pt x="12" y="21"/>
                  </a:lnTo>
                  <a:lnTo>
                    <a:pt x="14" y="21"/>
                  </a:lnTo>
                  <a:lnTo>
                    <a:pt x="16" y="23"/>
                  </a:lnTo>
                  <a:lnTo>
                    <a:pt x="20" y="21"/>
                  </a:lnTo>
                  <a:lnTo>
                    <a:pt x="22" y="21"/>
                  </a:lnTo>
                  <a:lnTo>
                    <a:pt x="24" y="19"/>
                  </a:lnTo>
                  <a:lnTo>
                    <a:pt x="24" y="15"/>
                  </a:lnTo>
                  <a:lnTo>
                    <a:pt x="24" y="13"/>
                  </a:lnTo>
                  <a:lnTo>
                    <a:pt x="22" y="11"/>
                  </a:lnTo>
                  <a:lnTo>
                    <a:pt x="20" y="9"/>
                  </a:lnTo>
                  <a:lnTo>
                    <a:pt x="16" y="9"/>
                  </a:lnTo>
                  <a:close/>
                  <a:moveTo>
                    <a:pt x="16" y="0"/>
                  </a:moveTo>
                  <a:lnTo>
                    <a:pt x="24" y="0"/>
                  </a:lnTo>
                  <a:lnTo>
                    <a:pt x="30" y="4"/>
                  </a:lnTo>
                  <a:lnTo>
                    <a:pt x="34" y="9"/>
                  </a:lnTo>
                  <a:lnTo>
                    <a:pt x="34" y="15"/>
                  </a:lnTo>
                  <a:lnTo>
                    <a:pt x="34" y="23"/>
                  </a:lnTo>
                  <a:lnTo>
                    <a:pt x="30" y="29"/>
                  </a:lnTo>
                  <a:lnTo>
                    <a:pt x="24" y="33"/>
                  </a:lnTo>
                  <a:lnTo>
                    <a:pt x="16" y="33"/>
                  </a:lnTo>
                  <a:lnTo>
                    <a:pt x="10" y="33"/>
                  </a:lnTo>
                  <a:lnTo>
                    <a:pt x="4" y="29"/>
                  </a:lnTo>
                  <a:lnTo>
                    <a:pt x="0" y="23"/>
                  </a:lnTo>
                  <a:lnTo>
                    <a:pt x="0" y="15"/>
                  </a:lnTo>
                  <a:lnTo>
                    <a:pt x="0" y="9"/>
                  </a:lnTo>
                  <a:lnTo>
                    <a:pt x="4" y="4"/>
                  </a:lnTo>
                  <a:lnTo>
                    <a:pt x="10"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10"/>
            <p:cNvSpPr>
              <a:spLocks/>
            </p:cNvSpPr>
            <p:nvPr/>
          </p:nvSpPr>
          <p:spPr bwMode="auto">
            <a:xfrm>
              <a:off x="9501188" y="1665288"/>
              <a:ext cx="200025" cy="171450"/>
            </a:xfrm>
            <a:custGeom>
              <a:avLst/>
              <a:gdLst>
                <a:gd name="T0" fmla="*/ 47 w 126"/>
                <a:gd name="T1" fmla="*/ 1 h 108"/>
                <a:gd name="T2" fmla="*/ 57 w 126"/>
                <a:gd name="T3" fmla="*/ 5 h 108"/>
                <a:gd name="T4" fmla="*/ 65 w 126"/>
                <a:gd name="T5" fmla="*/ 11 h 108"/>
                <a:gd name="T6" fmla="*/ 69 w 126"/>
                <a:gd name="T7" fmla="*/ 21 h 108"/>
                <a:gd name="T8" fmla="*/ 69 w 126"/>
                <a:gd name="T9" fmla="*/ 33 h 108"/>
                <a:gd name="T10" fmla="*/ 61 w 126"/>
                <a:gd name="T11" fmla="*/ 43 h 108"/>
                <a:gd name="T12" fmla="*/ 55 w 126"/>
                <a:gd name="T13" fmla="*/ 45 h 108"/>
                <a:gd name="T14" fmla="*/ 51 w 126"/>
                <a:gd name="T15" fmla="*/ 41 h 108"/>
                <a:gd name="T16" fmla="*/ 51 w 126"/>
                <a:gd name="T17" fmla="*/ 35 h 108"/>
                <a:gd name="T18" fmla="*/ 55 w 126"/>
                <a:gd name="T19" fmla="*/ 29 h 108"/>
                <a:gd name="T20" fmla="*/ 53 w 126"/>
                <a:gd name="T21" fmla="*/ 21 h 108"/>
                <a:gd name="T22" fmla="*/ 47 w 126"/>
                <a:gd name="T23" fmla="*/ 15 h 108"/>
                <a:gd name="T24" fmla="*/ 37 w 126"/>
                <a:gd name="T25" fmla="*/ 15 h 108"/>
                <a:gd name="T26" fmla="*/ 28 w 126"/>
                <a:gd name="T27" fmla="*/ 21 h 108"/>
                <a:gd name="T28" fmla="*/ 20 w 126"/>
                <a:gd name="T29" fmla="*/ 33 h 108"/>
                <a:gd name="T30" fmla="*/ 16 w 126"/>
                <a:gd name="T31" fmla="*/ 47 h 108"/>
                <a:gd name="T32" fmla="*/ 16 w 126"/>
                <a:gd name="T33" fmla="*/ 62 h 108"/>
                <a:gd name="T34" fmla="*/ 20 w 126"/>
                <a:gd name="T35" fmla="*/ 76 h 108"/>
                <a:gd name="T36" fmla="*/ 28 w 126"/>
                <a:gd name="T37" fmla="*/ 88 h 108"/>
                <a:gd name="T38" fmla="*/ 39 w 126"/>
                <a:gd name="T39" fmla="*/ 94 h 108"/>
                <a:gd name="T40" fmla="*/ 55 w 126"/>
                <a:gd name="T41" fmla="*/ 94 h 108"/>
                <a:gd name="T42" fmla="*/ 73 w 126"/>
                <a:gd name="T43" fmla="*/ 86 h 108"/>
                <a:gd name="T44" fmla="*/ 89 w 126"/>
                <a:gd name="T45" fmla="*/ 74 h 108"/>
                <a:gd name="T46" fmla="*/ 98 w 126"/>
                <a:gd name="T47" fmla="*/ 62 h 108"/>
                <a:gd name="T48" fmla="*/ 106 w 126"/>
                <a:gd name="T49" fmla="*/ 51 h 108"/>
                <a:gd name="T50" fmla="*/ 112 w 126"/>
                <a:gd name="T51" fmla="*/ 41 h 108"/>
                <a:gd name="T52" fmla="*/ 114 w 126"/>
                <a:gd name="T53" fmla="*/ 37 h 108"/>
                <a:gd name="T54" fmla="*/ 122 w 126"/>
                <a:gd name="T55" fmla="*/ 37 h 108"/>
                <a:gd name="T56" fmla="*/ 126 w 126"/>
                <a:gd name="T57" fmla="*/ 41 h 108"/>
                <a:gd name="T58" fmla="*/ 126 w 126"/>
                <a:gd name="T59" fmla="*/ 47 h 108"/>
                <a:gd name="T60" fmla="*/ 122 w 126"/>
                <a:gd name="T61" fmla="*/ 55 h 108"/>
                <a:gd name="T62" fmla="*/ 114 w 126"/>
                <a:gd name="T63" fmla="*/ 66 h 108"/>
                <a:gd name="T64" fmla="*/ 102 w 126"/>
                <a:gd name="T65" fmla="*/ 80 h 108"/>
                <a:gd name="T66" fmla="*/ 89 w 126"/>
                <a:gd name="T67" fmla="*/ 94 h 108"/>
                <a:gd name="T68" fmla="*/ 69 w 126"/>
                <a:gd name="T69" fmla="*/ 104 h 108"/>
                <a:gd name="T70" fmla="*/ 47 w 126"/>
                <a:gd name="T71" fmla="*/ 108 h 108"/>
                <a:gd name="T72" fmla="*/ 28 w 126"/>
                <a:gd name="T73" fmla="*/ 104 h 108"/>
                <a:gd name="T74" fmla="*/ 12 w 126"/>
                <a:gd name="T75" fmla="*/ 94 h 108"/>
                <a:gd name="T76" fmla="*/ 4 w 126"/>
                <a:gd name="T77" fmla="*/ 76 h 108"/>
                <a:gd name="T78" fmla="*/ 0 w 126"/>
                <a:gd name="T79" fmla="*/ 55 h 108"/>
                <a:gd name="T80" fmla="*/ 4 w 126"/>
                <a:gd name="T81" fmla="*/ 33 h 108"/>
                <a:gd name="T82" fmla="*/ 14 w 126"/>
                <a:gd name="T83" fmla="*/ 15 h 108"/>
                <a:gd name="T84" fmla="*/ 26 w 126"/>
                <a:gd name="T85" fmla="*/ 5 h 108"/>
                <a:gd name="T86" fmla="*/ 41 w 126"/>
                <a:gd name="T8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08">
                  <a:moveTo>
                    <a:pt x="41" y="0"/>
                  </a:moveTo>
                  <a:lnTo>
                    <a:pt x="47" y="1"/>
                  </a:lnTo>
                  <a:lnTo>
                    <a:pt x="53" y="1"/>
                  </a:lnTo>
                  <a:lnTo>
                    <a:pt x="57" y="5"/>
                  </a:lnTo>
                  <a:lnTo>
                    <a:pt x="61" y="7"/>
                  </a:lnTo>
                  <a:lnTo>
                    <a:pt x="65" y="11"/>
                  </a:lnTo>
                  <a:lnTo>
                    <a:pt x="67" y="15"/>
                  </a:lnTo>
                  <a:lnTo>
                    <a:pt x="69" y="21"/>
                  </a:lnTo>
                  <a:lnTo>
                    <a:pt x="69" y="25"/>
                  </a:lnTo>
                  <a:lnTo>
                    <a:pt x="69" y="33"/>
                  </a:lnTo>
                  <a:lnTo>
                    <a:pt x="65" y="39"/>
                  </a:lnTo>
                  <a:lnTo>
                    <a:pt x="61" y="43"/>
                  </a:lnTo>
                  <a:lnTo>
                    <a:pt x="57" y="45"/>
                  </a:lnTo>
                  <a:lnTo>
                    <a:pt x="55" y="45"/>
                  </a:lnTo>
                  <a:lnTo>
                    <a:pt x="53" y="43"/>
                  </a:lnTo>
                  <a:lnTo>
                    <a:pt x="51" y="41"/>
                  </a:lnTo>
                  <a:lnTo>
                    <a:pt x="51" y="39"/>
                  </a:lnTo>
                  <a:lnTo>
                    <a:pt x="51" y="35"/>
                  </a:lnTo>
                  <a:lnTo>
                    <a:pt x="53" y="33"/>
                  </a:lnTo>
                  <a:lnTo>
                    <a:pt x="55" y="29"/>
                  </a:lnTo>
                  <a:lnTo>
                    <a:pt x="55" y="25"/>
                  </a:lnTo>
                  <a:lnTo>
                    <a:pt x="53" y="21"/>
                  </a:lnTo>
                  <a:lnTo>
                    <a:pt x="51" y="17"/>
                  </a:lnTo>
                  <a:lnTo>
                    <a:pt x="47" y="15"/>
                  </a:lnTo>
                  <a:lnTo>
                    <a:pt x="41" y="15"/>
                  </a:lnTo>
                  <a:lnTo>
                    <a:pt x="37" y="15"/>
                  </a:lnTo>
                  <a:lnTo>
                    <a:pt x="31" y="17"/>
                  </a:lnTo>
                  <a:lnTo>
                    <a:pt x="28" y="21"/>
                  </a:lnTo>
                  <a:lnTo>
                    <a:pt x="24" y="27"/>
                  </a:lnTo>
                  <a:lnTo>
                    <a:pt x="20" y="33"/>
                  </a:lnTo>
                  <a:lnTo>
                    <a:pt x="18" y="39"/>
                  </a:lnTo>
                  <a:lnTo>
                    <a:pt x="16" y="47"/>
                  </a:lnTo>
                  <a:lnTo>
                    <a:pt x="16" y="55"/>
                  </a:lnTo>
                  <a:lnTo>
                    <a:pt x="16" y="62"/>
                  </a:lnTo>
                  <a:lnTo>
                    <a:pt x="18" y="70"/>
                  </a:lnTo>
                  <a:lnTo>
                    <a:pt x="20" y="76"/>
                  </a:lnTo>
                  <a:lnTo>
                    <a:pt x="24" y="82"/>
                  </a:lnTo>
                  <a:lnTo>
                    <a:pt x="28" y="88"/>
                  </a:lnTo>
                  <a:lnTo>
                    <a:pt x="31" y="90"/>
                  </a:lnTo>
                  <a:lnTo>
                    <a:pt x="39" y="94"/>
                  </a:lnTo>
                  <a:lnTo>
                    <a:pt x="45" y="94"/>
                  </a:lnTo>
                  <a:lnTo>
                    <a:pt x="55" y="94"/>
                  </a:lnTo>
                  <a:lnTo>
                    <a:pt x="65" y="90"/>
                  </a:lnTo>
                  <a:lnTo>
                    <a:pt x="73" y="86"/>
                  </a:lnTo>
                  <a:lnTo>
                    <a:pt x="81" y="80"/>
                  </a:lnTo>
                  <a:lnTo>
                    <a:pt x="89" y="74"/>
                  </a:lnTo>
                  <a:lnTo>
                    <a:pt x="94" y="68"/>
                  </a:lnTo>
                  <a:lnTo>
                    <a:pt x="98" y="62"/>
                  </a:lnTo>
                  <a:lnTo>
                    <a:pt x="104" y="57"/>
                  </a:lnTo>
                  <a:lnTo>
                    <a:pt x="106" y="51"/>
                  </a:lnTo>
                  <a:lnTo>
                    <a:pt x="110" y="45"/>
                  </a:lnTo>
                  <a:lnTo>
                    <a:pt x="112" y="41"/>
                  </a:lnTo>
                  <a:lnTo>
                    <a:pt x="112" y="39"/>
                  </a:lnTo>
                  <a:lnTo>
                    <a:pt x="114" y="37"/>
                  </a:lnTo>
                  <a:lnTo>
                    <a:pt x="118" y="35"/>
                  </a:lnTo>
                  <a:lnTo>
                    <a:pt x="122" y="37"/>
                  </a:lnTo>
                  <a:lnTo>
                    <a:pt x="124" y="39"/>
                  </a:lnTo>
                  <a:lnTo>
                    <a:pt x="126" y="41"/>
                  </a:lnTo>
                  <a:lnTo>
                    <a:pt x="126" y="43"/>
                  </a:lnTo>
                  <a:lnTo>
                    <a:pt x="126" y="47"/>
                  </a:lnTo>
                  <a:lnTo>
                    <a:pt x="124" y="49"/>
                  </a:lnTo>
                  <a:lnTo>
                    <a:pt x="122" y="55"/>
                  </a:lnTo>
                  <a:lnTo>
                    <a:pt x="118" y="61"/>
                  </a:lnTo>
                  <a:lnTo>
                    <a:pt x="114" y="66"/>
                  </a:lnTo>
                  <a:lnTo>
                    <a:pt x="108" y="74"/>
                  </a:lnTo>
                  <a:lnTo>
                    <a:pt x="102" y="80"/>
                  </a:lnTo>
                  <a:lnTo>
                    <a:pt x="96" y="88"/>
                  </a:lnTo>
                  <a:lnTo>
                    <a:pt x="89" y="94"/>
                  </a:lnTo>
                  <a:lnTo>
                    <a:pt x="79" y="100"/>
                  </a:lnTo>
                  <a:lnTo>
                    <a:pt x="69" y="104"/>
                  </a:lnTo>
                  <a:lnTo>
                    <a:pt x="59" y="108"/>
                  </a:lnTo>
                  <a:lnTo>
                    <a:pt x="47" y="108"/>
                  </a:lnTo>
                  <a:lnTo>
                    <a:pt x="35" y="108"/>
                  </a:lnTo>
                  <a:lnTo>
                    <a:pt x="28" y="104"/>
                  </a:lnTo>
                  <a:lnTo>
                    <a:pt x="20" y="100"/>
                  </a:lnTo>
                  <a:lnTo>
                    <a:pt x="12" y="94"/>
                  </a:lnTo>
                  <a:lnTo>
                    <a:pt x="8" y="86"/>
                  </a:lnTo>
                  <a:lnTo>
                    <a:pt x="4" y="76"/>
                  </a:lnTo>
                  <a:lnTo>
                    <a:pt x="2" y="66"/>
                  </a:lnTo>
                  <a:lnTo>
                    <a:pt x="0" y="55"/>
                  </a:lnTo>
                  <a:lnTo>
                    <a:pt x="2" y="45"/>
                  </a:lnTo>
                  <a:lnTo>
                    <a:pt x="4" y="33"/>
                  </a:lnTo>
                  <a:lnTo>
                    <a:pt x="8" y="25"/>
                  </a:lnTo>
                  <a:lnTo>
                    <a:pt x="14" y="15"/>
                  </a:lnTo>
                  <a:lnTo>
                    <a:pt x="20" y="9"/>
                  </a:lnTo>
                  <a:lnTo>
                    <a:pt x="26" y="5"/>
                  </a:lnTo>
                  <a:lnTo>
                    <a:pt x="33"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11"/>
            <p:cNvSpPr>
              <a:spLocks noEditPoints="1"/>
            </p:cNvSpPr>
            <p:nvPr/>
          </p:nvSpPr>
          <p:spPr bwMode="auto">
            <a:xfrm>
              <a:off x="9678988" y="1673225"/>
              <a:ext cx="180975" cy="157163"/>
            </a:xfrm>
            <a:custGeom>
              <a:avLst/>
              <a:gdLst>
                <a:gd name="T0" fmla="*/ 30 w 114"/>
                <a:gd name="T1" fmla="*/ 14 h 99"/>
                <a:gd name="T2" fmla="*/ 22 w 114"/>
                <a:gd name="T3" fmla="*/ 20 h 99"/>
                <a:gd name="T4" fmla="*/ 18 w 114"/>
                <a:gd name="T5" fmla="*/ 30 h 99"/>
                <a:gd name="T6" fmla="*/ 16 w 114"/>
                <a:gd name="T7" fmla="*/ 46 h 99"/>
                <a:gd name="T8" fmla="*/ 18 w 114"/>
                <a:gd name="T9" fmla="*/ 61 h 99"/>
                <a:gd name="T10" fmla="*/ 28 w 114"/>
                <a:gd name="T11" fmla="*/ 54 h 99"/>
                <a:gd name="T12" fmla="*/ 36 w 114"/>
                <a:gd name="T13" fmla="*/ 46 h 99"/>
                <a:gd name="T14" fmla="*/ 41 w 114"/>
                <a:gd name="T15" fmla="*/ 36 h 99"/>
                <a:gd name="T16" fmla="*/ 43 w 114"/>
                <a:gd name="T17" fmla="*/ 26 h 99"/>
                <a:gd name="T18" fmla="*/ 41 w 114"/>
                <a:gd name="T19" fmla="*/ 18 h 99"/>
                <a:gd name="T20" fmla="*/ 34 w 114"/>
                <a:gd name="T21" fmla="*/ 14 h 99"/>
                <a:gd name="T22" fmla="*/ 43 w 114"/>
                <a:gd name="T23" fmla="*/ 2 h 99"/>
                <a:gd name="T24" fmla="*/ 51 w 114"/>
                <a:gd name="T25" fmla="*/ 6 h 99"/>
                <a:gd name="T26" fmla="*/ 55 w 114"/>
                <a:gd name="T27" fmla="*/ 16 h 99"/>
                <a:gd name="T28" fmla="*/ 57 w 114"/>
                <a:gd name="T29" fmla="*/ 26 h 99"/>
                <a:gd name="T30" fmla="*/ 55 w 114"/>
                <a:gd name="T31" fmla="*/ 42 h 99"/>
                <a:gd name="T32" fmla="*/ 47 w 114"/>
                <a:gd name="T33" fmla="*/ 54 h 99"/>
                <a:gd name="T34" fmla="*/ 38 w 114"/>
                <a:gd name="T35" fmla="*/ 65 h 99"/>
                <a:gd name="T36" fmla="*/ 24 w 114"/>
                <a:gd name="T37" fmla="*/ 73 h 99"/>
                <a:gd name="T38" fmla="*/ 34 w 114"/>
                <a:gd name="T39" fmla="*/ 81 h 99"/>
                <a:gd name="T40" fmla="*/ 49 w 114"/>
                <a:gd name="T41" fmla="*/ 85 h 99"/>
                <a:gd name="T42" fmla="*/ 65 w 114"/>
                <a:gd name="T43" fmla="*/ 81 h 99"/>
                <a:gd name="T44" fmla="*/ 79 w 114"/>
                <a:gd name="T45" fmla="*/ 69 h 99"/>
                <a:gd name="T46" fmla="*/ 91 w 114"/>
                <a:gd name="T47" fmla="*/ 54 h 99"/>
                <a:gd name="T48" fmla="*/ 102 w 114"/>
                <a:gd name="T49" fmla="*/ 32 h 99"/>
                <a:gd name="T50" fmla="*/ 108 w 114"/>
                <a:gd name="T51" fmla="*/ 32 h 99"/>
                <a:gd name="T52" fmla="*/ 112 w 114"/>
                <a:gd name="T53" fmla="*/ 36 h 99"/>
                <a:gd name="T54" fmla="*/ 114 w 114"/>
                <a:gd name="T55" fmla="*/ 40 h 99"/>
                <a:gd name="T56" fmla="*/ 99 w 114"/>
                <a:gd name="T57" fmla="*/ 67 h 99"/>
                <a:gd name="T58" fmla="*/ 67 w 114"/>
                <a:gd name="T59" fmla="*/ 95 h 99"/>
                <a:gd name="T60" fmla="*/ 41 w 114"/>
                <a:gd name="T61" fmla="*/ 99 h 99"/>
                <a:gd name="T62" fmla="*/ 28 w 114"/>
                <a:gd name="T63" fmla="*/ 95 h 99"/>
                <a:gd name="T64" fmla="*/ 12 w 114"/>
                <a:gd name="T65" fmla="*/ 83 h 99"/>
                <a:gd name="T66" fmla="*/ 4 w 114"/>
                <a:gd name="T67" fmla="*/ 65 h 99"/>
                <a:gd name="T68" fmla="*/ 0 w 114"/>
                <a:gd name="T69" fmla="*/ 46 h 99"/>
                <a:gd name="T70" fmla="*/ 2 w 114"/>
                <a:gd name="T71" fmla="*/ 28 h 99"/>
                <a:gd name="T72" fmla="*/ 10 w 114"/>
                <a:gd name="T73" fmla="*/ 12 h 99"/>
                <a:gd name="T74" fmla="*/ 20 w 114"/>
                <a:gd name="T75" fmla="*/ 4 h 99"/>
                <a:gd name="T76" fmla="*/ 34 w 114"/>
                <a:gd name="T7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99">
                  <a:moveTo>
                    <a:pt x="34" y="14"/>
                  </a:moveTo>
                  <a:lnTo>
                    <a:pt x="30" y="14"/>
                  </a:lnTo>
                  <a:lnTo>
                    <a:pt x="26" y="18"/>
                  </a:lnTo>
                  <a:lnTo>
                    <a:pt x="22" y="20"/>
                  </a:lnTo>
                  <a:lnTo>
                    <a:pt x="20" y="24"/>
                  </a:lnTo>
                  <a:lnTo>
                    <a:pt x="18" y="30"/>
                  </a:lnTo>
                  <a:lnTo>
                    <a:pt x="16" y="36"/>
                  </a:lnTo>
                  <a:lnTo>
                    <a:pt x="16" y="46"/>
                  </a:lnTo>
                  <a:lnTo>
                    <a:pt x="16" y="54"/>
                  </a:lnTo>
                  <a:lnTo>
                    <a:pt x="18" y="61"/>
                  </a:lnTo>
                  <a:lnTo>
                    <a:pt x="24" y="57"/>
                  </a:lnTo>
                  <a:lnTo>
                    <a:pt x="28" y="54"/>
                  </a:lnTo>
                  <a:lnTo>
                    <a:pt x="32" y="50"/>
                  </a:lnTo>
                  <a:lnTo>
                    <a:pt x="36" y="46"/>
                  </a:lnTo>
                  <a:lnTo>
                    <a:pt x="40" y="42"/>
                  </a:lnTo>
                  <a:lnTo>
                    <a:pt x="41" y="36"/>
                  </a:lnTo>
                  <a:lnTo>
                    <a:pt x="43" y="32"/>
                  </a:lnTo>
                  <a:lnTo>
                    <a:pt x="43" y="26"/>
                  </a:lnTo>
                  <a:lnTo>
                    <a:pt x="43" y="20"/>
                  </a:lnTo>
                  <a:lnTo>
                    <a:pt x="41" y="18"/>
                  </a:lnTo>
                  <a:lnTo>
                    <a:pt x="38" y="16"/>
                  </a:lnTo>
                  <a:lnTo>
                    <a:pt x="34" y="14"/>
                  </a:lnTo>
                  <a:close/>
                  <a:moveTo>
                    <a:pt x="34" y="0"/>
                  </a:moveTo>
                  <a:lnTo>
                    <a:pt x="43" y="2"/>
                  </a:lnTo>
                  <a:lnTo>
                    <a:pt x="47" y="4"/>
                  </a:lnTo>
                  <a:lnTo>
                    <a:pt x="51" y="6"/>
                  </a:lnTo>
                  <a:lnTo>
                    <a:pt x="53" y="10"/>
                  </a:lnTo>
                  <a:lnTo>
                    <a:pt x="55" y="16"/>
                  </a:lnTo>
                  <a:lnTo>
                    <a:pt x="57" y="20"/>
                  </a:lnTo>
                  <a:lnTo>
                    <a:pt x="57" y="26"/>
                  </a:lnTo>
                  <a:lnTo>
                    <a:pt x="57" y="34"/>
                  </a:lnTo>
                  <a:lnTo>
                    <a:pt x="55" y="42"/>
                  </a:lnTo>
                  <a:lnTo>
                    <a:pt x="53" y="48"/>
                  </a:lnTo>
                  <a:lnTo>
                    <a:pt x="47" y="54"/>
                  </a:lnTo>
                  <a:lnTo>
                    <a:pt x="43" y="59"/>
                  </a:lnTo>
                  <a:lnTo>
                    <a:pt x="38" y="65"/>
                  </a:lnTo>
                  <a:lnTo>
                    <a:pt x="30" y="69"/>
                  </a:lnTo>
                  <a:lnTo>
                    <a:pt x="24" y="73"/>
                  </a:lnTo>
                  <a:lnTo>
                    <a:pt x="28" y="77"/>
                  </a:lnTo>
                  <a:lnTo>
                    <a:pt x="34" y="81"/>
                  </a:lnTo>
                  <a:lnTo>
                    <a:pt x="40" y="85"/>
                  </a:lnTo>
                  <a:lnTo>
                    <a:pt x="49" y="85"/>
                  </a:lnTo>
                  <a:lnTo>
                    <a:pt x="57" y="85"/>
                  </a:lnTo>
                  <a:lnTo>
                    <a:pt x="65" y="81"/>
                  </a:lnTo>
                  <a:lnTo>
                    <a:pt x="73" y="75"/>
                  </a:lnTo>
                  <a:lnTo>
                    <a:pt x="79" y="69"/>
                  </a:lnTo>
                  <a:lnTo>
                    <a:pt x="85" y="61"/>
                  </a:lnTo>
                  <a:lnTo>
                    <a:pt x="91" y="54"/>
                  </a:lnTo>
                  <a:lnTo>
                    <a:pt x="101" y="36"/>
                  </a:lnTo>
                  <a:lnTo>
                    <a:pt x="102" y="32"/>
                  </a:lnTo>
                  <a:lnTo>
                    <a:pt x="106" y="30"/>
                  </a:lnTo>
                  <a:lnTo>
                    <a:pt x="108" y="32"/>
                  </a:lnTo>
                  <a:lnTo>
                    <a:pt x="112" y="34"/>
                  </a:lnTo>
                  <a:lnTo>
                    <a:pt x="112" y="36"/>
                  </a:lnTo>
                  <a:lnTo>
                    <a:pt x="114" y="38"/>
                  </a:lnTo>
                  <a:lnTo>
                    <a:pt x="114" y="40"/>
                  </a:lnTo>
                  <a:lnTo>
                    <a:pt x="112" y="42"/>
                  </a:lnTo>
                  <a:lnTo>
                    <a:pt x="99" y="67"/>
                  </a:lnTo>
                  <a:lnTo>
                    <a:pt x="85" y="85"/>
                  </a:lnTo>
                  <a:lnTo>
                    <a:pt x="67" y="95"/>
                  </a:lnTo>
                  <a:lnTo>
                    <a:pt x="49" y="99"/>
                  </a:lnTo>
                  <a:lnTo>
                    <a:pt x="41" y="99"/>
                  </a:lnTo>
                  <a:lnTo>
                    <a:pt x="34" y="97"/>
                  </a:lnTo>
                  <a:lnTo>
                    <a:pt x="28" y="95"/>
                  </a:lnTo>
                  <a:lnTo>
                    <a:pt x="20" y="89"/>
                  </a:lnTo>
                  <a:lnTo>
                    <a:pt x="12" y="83"/>
                  </a:lnTo>
                  <a:lnTo>
                    <a:pt x="6" y="73"/>
                  </a:lnTo>
                  <a:lnTo>
                    <a:pt x="4" y="65"/>
                  </a:lnTo>
                  <a:lnTo>
                    <a:pt x="2" y="56"/>
                  </a:lnTo>
                  <a:lnTo>
                    <a:pt x="0" y="46"/>
                  </a:lnTo>
                  <a:lnTo>
                    <a:pt x="0" y="36"/>
                  </a:lnTo>
                  <a:lnTo>
                    <a:pt x="2" y="28"/>
                  </a:lnTo>
                  <a:lnTo>
                    <a:pt x="6" y="20"/>
                  </a:lnTo>
                  <a:lnTo>
                    <a:pt x="10" y="12"/>
                  </a:lnTo>
                  <a:lnTo>
                    <a:pt x="14" y="8"/>
                  </a:lnTo>
                  <a:lnTo>
                    <a:pt x="20" y="4"/>
                  </a:lnTo>
                  <a:lnTo>
                    <a:pt x="28"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12"/>
            <p:cNvSpPr>
              <a:spLocks/>
            </p:cNvSpPr>
            <p:nvPr/>
          </p:nvSpPr>
          <p:spPr bwMode="auto">
            <a:xfrm>
              <a:off x="9010651" y="1833563"/>
              <a:ext cx="355600" cy="436563"/>
            </a:xfrm>
            <a:custGeom>
              <a:avLst/>
              <a:gdLst>
                <a:gd name="T0" fmla="*/ 222 w 224"/>
                <a:gd name="T1" fmla="*/ 4 h 275"/>
                <a:gd name="T2" fmla="*/ 224 w 224"/>
                <a:gd name="T3" fmla="*/ 19 h 275"/>
                <a:gd name="T4" fmla="*/ 203 w 224"/>
                <a:gd name="T5" fmla="*/ 47 h 275"/>
                <a:gd name="T6" fmla="*/ 199 w 224"/>
                <a:gd name="T7" fmla="*/ 80 h 275"/>
                <a:gd name="T8" fmla="*/ 191 w 224"/>
                <a:gd name="T9" fmla="*/ 185 h 275"/>
                <a:gd name="T10" fmla="*/ 167 w 224"/>
                <a:gd name="T11" fmla="*/ 240 h 275"/>
                <a:gd name="T12" fmla="*/ 140 w 224"/>
                <a:gd name="T13" fmla="*/ 263 h 275"/>
                <a:gd name="T14" fmla="*/ 87 w 224"/>
                <a:gd name="T15" fmla="*/ 275 h 275"/>
                <a:gd name="T16" fmla="*/ 39 w 224"/>
                <a:gd name="T17" fmla="*/ 265 h 275"/>
                <a:gd name="T18" fmla="*/ 16 w 224"/>
                <a:gd name="T19" fmla="*/ 250 h 275"/>
                <a:gd name="T20" fmla="*/ 2 w 224"/>
                <a:gd name="T21" fmla="*/ 226 h 275"/>
                <a:gd name="T22" fmla="*/ 6 w 224"/>
                <a:gd name="T23" fmla="*/ 189 h 275"/>
                <a:gd name="T24" fmla="*/ 32 w 224"/>
                <a:gd name="T25" fmla="*/ 161 h 275"/>
                <a:gd name="T26" fmla="*/ 71 w 224"/>
                <a:gd name="T27" fmla="*/ 149 h 275"/>
                <a:gd name="T28" fmla="*/ 83 w 224"/>
                <a:gd name="T29" fmla="*/ 153 h 275"/>
                <a:gd name="T30" fmla="*/ 83 w 224"/>
                <a:gd name="T31" fmla="*/ 159 h 275"/>
                <a:gd name="T32" fmla="*/ 77 w 224"/>
                <a:gd name="T33" fmla="*/ 163 h 275"/>
                <a:gd name="T34" fmla="*/ 59 w 224"/>
                <a:gd name="T35" fmla="*/ 163 h 275"/>
                <a:gd name="T36" fmla="*/ 30 w 224"/>
                <a:gd name="T37" fmla="*/ 177 h 275"/>
                <a:gd name="T38" fmla="*/ 14 w 224"/>
                <a:gd name="T39" fmla="*/ 202 h 275"/>
                <a:gd name="T40" fmla="*/ 16 w 224"/>
                <a:gd name="T41" fmla="*/ 228 h 275"/>
                <a:gd name="T42" fmla="*/ 32 w 224"/>
                <a:gd name="T43" fmla="*/ 248 h 275"/>
                <a:gd name="T44" fmla="*/ 55 w 224"/>
                <a:gd name="T45" fmla="*/ 257 h 275"/>
                <a:gd name="T46" fmla="*/ 108 w 224"/>
                <a:gd name="T47" fmla="*/ 261 h 275"/>
                <a:gd name="T48" fmla="*/ 144 w 224"/>
                <a:gd name="T49" fmla="*/ 246 h 275"/>
                <a:gd name="T50" fmla="*/ 163 w 224"/>
                <a:gd name="T51" fmla="*/ 222 h 275"/>
                <a:gd name="T52" fmla="*/ 185 w 224"/>
                <a:gd name="T53" fmla="*/ 139 h 275"/>
                <a:gd name="T54" fmla="*/ 187 w 224"/>
                <a:gd name="T55" fmla="*/ 65 h 275"/>
                <a:gd name="T56" fmla="*/ 157 w 224"/>
                <a:gd name="T57" fmla="*/ 69 h 275"/>
                <a:gd name="T58" fmla="*/ 128 w 224"/>
                <a:gd name="T59" fmla="*/ 86 h 275"/>
                <a:gd name="T60" fmla="*/ 114 w 224"/>
                <a:gd name="T61" fmla="*/ 104 h 275"/>
                <a:gd name="T62" fmla="*/ 116 w 224"/>
                <a:gd name="T63" fmla="*/ 124 h 275"/>
                <a:gd name="T64" fmla="*/ 130 w 224"/>
                <a:gd name="T65" fmla="*/ 137 h 275"/>
                <a:gd name="T66" fmla="*/ 146 w 224"/>
                <a:gd name="T67" fmla="*/ 143 h 275"/>
                <a:gd name="T68" fmla="*/ 152 w 224"/>
                <a:gd name="T69" fmla="*/ 145 h 275"/>
                <a:gd name="T70" fmla="*/ 152 w 224"/>
                <a:gd name="T71" fmla="*/ 153 h 275"/>
                <a:gd name="T72" fmla="*/ 146 w 224"/>
                <a:gd name="T73" fmla="*/ 155 h 275"/>
                <a:gd name="T74" fmla="*/ 130 w 224"/>
                <a:gd name="T75" fmla="*/ 151 h 275"/>
                <a:gd name="T76" fmla="*/ 110 w 224"/>
                <a:gd name="T77" fmla="*/ 137 h 275"/>
                <a:gd name="T78" fmla="*/ 102 w 224"/>
                <a:gd name="T79" fmla="*/ 118 h 275"/>
                <a:gd name="T80" fmla="*/ 106 w 224"/>
                <a:gd name="T81" fmla="*/ 92 h 275"/>
                <a:gd name="T82" fmla="*/ 128 w 224"/>
                <a:gd name="T83" fmla="*/ 71 h 275"/>
                <a:gd name="T84" fmla="*/ 177 w 224"/>
                <a:gd name="T85" fmla="*/ 49 h 275"/>
                <a:gd name="T86" fmla="*/ 195 w 224"/>
                <a:gd name="T87" fmla="*/ 27 h 275"/>
                <a:gd name="T88" fmla="*/ 207 w 224"/>
                <a:gd name="T89" fmla="*/ 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75">
                  <a:moveTo>
                    <a:pt x="215" y="0"/>
                  </a:moveTo>
                  <a:lnTo>
                    <a:pt x="218" y="0"/>
                  </a:lnTo>
                  <a:lnTo>
                    <a:pt x="222" y="4"/>
                  </a:lnTo>
                  <a:lnTo>
                    <a:pt x="224" y="8"/>
                  </a:lnTo>
                  <a:lnTo>
                    <a:pt x="224" y="12"/>
                  </a:lnTo>
                  <a:lnTo>
                    <a:pt x="224" y="19"/>
                  </a:lnTo>
                  <a:lnTo>
                    <a:pt x="220" y="27"/>
                  </a:lnTo>
                  <a:lnTo>
                    <a:pt x="213" y="37"/>
                  </a:lnTo>
                  <a:lnTo>
                    <a:pt x="203" y="47"/>
                  </a:lnTo>
                  <a:lnTo>
                    <a:pt x="201" y="57"/>
                  </a:lnTo>
                  <a:lnTo>
                    <a:pt x="201" y="69"/>
                  </a:lnTo>
                  <a:lnTo>
                    <a:pt x="199" y="80"/>
                  </a:lnTo>
                  <a:lnTo>
                    <a:pt x="199" y="96"/>
                  </a:lnTo>
                  <a:lnTo>
                    <a:pt x="197" y="141"/>
                  </a:lnTo>
                  <a:lnTo>
                    <a:pt x="191" y="185"/>
                  </a:lnTo>
                  <a:lnTo>
                    <a:pt x="179" y="220"/>
                  </a:lnTo>
                  <a:lnTo>
                    <a:pt x="173" y="232"/>
                  </a:lnTo>
                  <a:lnTo>
                    <a:pt x="167" y="240"/>
                  </a:lnTo>
                  <a:lnTo>
                    <a:pt x="159" y="250"/>
                  </a:lnTo>
                  <a:lnTo>
                    <a:pt x="150" y="255"/>
                  </a:lnTo>
                  <a:lnTo>
                    <a:pt x="140" y="263"/>
                  </a:lnTo>
                  <a:lnTo>
                    <a:pt x="130" y="267"/>
                  </a:lnTo>
                  <a:lnTo>
                    <a:pt x="110" y="273"/>
                  </a:lnTo>
                  <a:lnTo>
                    <a:pt x="87" y="275"/>
                  </a:lnTo>
                  <a:lnTo>
                    <a:pt x="67" y="273"/>
                  </a:lnTo>
                  <a:lnTo>
                    <a:pt x="51" y="269"/>
                  </a:lnTo>
                  <a:lnTo>
                    <a:pt x="39" y="265"/>
                  </a:lnTo>
                  <a:lnTo>
                    <a:pt x="32" y="261"/>
                  </a:lnTo>
                  <a:lnTo>
                    <a:pt x="24" y="255"/>
                  </a:lnTo>
                  <a:lnTo>
                    <a:pt x="16" y="250"/>
                  </a:lnTo>
                  <a:lnTo>
                    <a:pt x="10" y="244"/>
                  </a:lnTo>
                  <a:lnTo>
                    <a:pt x="6" y="236"/>
                  </a:lnTo>
                  <a:lnTo>
                    <a:pt x="2" y="226"/>
                  </a:lnTo>
                  <a:lnTo>
                    <a:pt x="0" y="212"/>
                  </a:lnTo>
                  <a:lnTo>
                    <a:pt x="2" y="200"/>
                  </a:lnTo>
                  <a:lnTo>
                    <a:pt x="6" y="189"/>
                  </a:lnTo>
                  <a:lnTo>
                    <a:pt x="12" y="177"/>
                  </a:lnTo>
                  <a:lnTo>
                    <a:pt x="22" y="169"/>
                  </a:lnTo>
                  <a:lnTo>
                    <a:pt x="32" y="161"/>
                  </a:lnTo>
                  <a:lnTo>
                    <a:pt x="43" y="155"/>
                  </a:lnTo>
                  <a:lnTo>
                    <a:pt x="57" y="151"/>
                  </a:lnTo>
                  <a:lnTo>
                    <a:pt x="71" y="149"/>
                  </a:lnTo>
                  <a:lnTo>
                    <a:pt x="75" y="151"/>
                  </a:lnTo>
                  <a:lnTo>
                    <a:pt x="79" y="151"/>
                  </a:lnTo>
                  <a:lnTo>
                    <a:pt x="83" y="153"/>
                  </a:lnTo>
                  <a:lnTo>
                    <a:pt x="83" y="155"/>
                  </a:lnTo>
                  <a:lnTo>
                    <a:pt x="83" y="157"/>
                  </a:lnTo>
                  <a:lnTo>
                    <a:pt x="83" y="159"/>
                  </a:lnTo>
                  <a:lnTo>
                    <a:pt x="81" y="161"/>
                  </a:lnTo>
                  <a:lnTo>
                    <a:pt x="79" y="163"/>
                  </a:lnTo>
                  <a:lnTo>
                    <a:pt x="77" y="163"/>
                  </a:lnTo>
                  <a:lnTo>
                    <a:pt x="73" y="163"/>
                  </a:lnTo>
                  <a:lnTo>
                    <a:pt x="71" y="163"/>
                  </a:lnTo>
                  <a:lnTo>
                    <a:pt x="59" y="163"/>
                  </a:lnTo>
                  <a:lnTo>
                    <a:pt x="49" y="167"/>
                  </a:lnTo>
                  <a:lnTo>
                    <a:pt x="39" y="171"/>
                  </a:lnTo>
                  <a:lnTo>
                    <a:pt x="30" y="177"/>
                  </a:lnTo>
                  <a:lnTo>
                    <a:pt x="24" y="185"/>
                  </a:lnTo>
                  <a:lnTo>
                    <a:pt x="18" y="193"/>
                  </a:lnTo>
                  <a:lnTo>
                    <a:pt x="14" y="202"/>
                  </a:lnTo>
                  <a:lnTo>
                    <a:pt x="14" y="212"/>
                  </a:lnTo>
                  <a:lnTo>
                    <a:pt x="14" y="222"/>
                  </a:lnTo>
                  <a:lnTo>
                    <a:pt x="16" y="228"/>
                  </a:lnTo>
                  <a:lnTo>
                    <a:pt x="20" y="236"/>
                  </a:lnTo>
                  <a:lnTo>
                    <a:pt x="26" y="242"/>
                  </a:lnTo>
                  <a:lnTo>
                    <a:pt x="32" y="248"/>
                  </a:lnTo>
                  <a:lnTo>
                    <a:pt x="39" y="252"/>
                  </a:lnTo>
                  <a:lnTo>
                    <a:pt x="47" y="255"/>
                  </a:lnTo>
                  <a:lnTo>
                    <a:pt x="55" y="257"/>
                  </a:lnTo>
                  <a:lnTo>
                    <a:pt x="71" y="261"/>
                  </a:lnTo>
                  <a:lnTo>
                    <a:pt x="89" y="261"/>
                  </a:lnTo>
                  <a:lnTo>
                    <a:pt x="108" y="261"/>
                  </a:lnTo>
                  <a:lnTo>
                    <a:pt x="126" y="255"/>
                  </a:lnTo>
                  <a:lnTo>
                    <a:pt x="136" y="252"/>
                  </a:lnTo>
                  <a:lnTo>
                    <a:pt x="144" y="246"/>
                  </a:lnTo>
                  <a:lnTo>
                    <a:pt x="152" y="238"/>
                  </a:lnTo>
                  <a:lnTo>
                    <a:pt x="159" y="230"/>
                  </a:lnTo>
                  <a:lnTo>
                    <a:pt x="163" y="222"/>
                  </a:lnTo>
                  <a:lnTo>
                    <a:pt x="169" y="212"/>
                  </a:lnTo>
                  <a:lnTo>
                    <a:pt x="179" y="179"/>
                  </a:lnTo>
                  <a:lnTo>
                    <a:pt x="185" y="139"/>
                  </a:lnTo>
                  <a:lnTo>
                    <a:pt x="185" y="94"/>
                  </a:lnTo>
                  <a:lnTo>
                    <a:pt x="187" y="75"/>
                  </a:lnTo>
                  <a:lnTo>
                    <a:pt x="187" y="65"/>
                  </a:lnTo>
                  <a:lnTo>
                    <a:pt x="189" y="55"/>
                  </a:lnTo>
                  <a:lnTo>
                    <a:pt x="173" y="63"/>
                  </a:lnTo>
                  <a:lnTo>
                    <a:pt x="157" y="69"/>
                  </a:lnTo>
                  <a:lnTo>
                    <a:pt x="142" y="76"/>
                  </a:lnTo>
                  <a:lnTo>
                    <a:pt x="134" y="80"/>
                  </a:lnTo>
                  <a:lnTo>
                    <a:pt x="128" y="86"/>
                  </a:lnTo>
                  <a:lnTo>
                    <a:pt x="122" y="90"/>
                  </a:lnTo>
                  <a:lnTo>
                    <a:pt x="118" y="96"/>
                  </a:lnTo>
                  <a:lnTo>
                    <a:pt x="114" y="104"/>
                  </a:lnTo>
                  <a:lnTo>
                    <a:pt x="114" y="110"/>
                  </a:lnTo>
                  <a:lnTo>
                    <a:pt x="114" y="118"/>
                  </a:lnTo>
                  <a:lnTo>
                    <a:pt x="116" y="124"/>
                  </a:lnTo>
                  <a:lnTo>
                    <a:pt x="120" y="128"/>
                  </a:lnTo>
                  <a:lnTo>
                    <a:pt x="122" y="132"/>
                  </a:lnTo>
                  <a:lnTo>
                    <a:pt x="130" y="137"/>
                  </a:lnTo>
                  <a:lnTo>
                    <a:pt x="138" y="141"/>
                  </a:lnTo>
                  <a:lnTo>
                    <a:pt x="144" y="143"/>
                  </a:lnTo>
                  <a:lnTo>
                    <a:pt x="146" y="143"/>
                  </a:lnTo>
                  <a:lnTo>
                    <a:pt x="148" y="143"/>
                  </a:lnTo>
                  <a:lnTo>
                    <a:pt x="150" y="145"/>
                  </a:lnTo>
                  <a:lnTo>
                    <a:pt x="152" y="145"/>
                  </a:lnTo>
                  <a:lnTo>
                    <a:pt x="152" y="149"/>
                  </a:lnTo>
                  <a:lnTo>
                    <a:pt x="152" y="151"/>
                  </a:lnTo>
                  <a:lnTo>
                    <a:pt x="152" y="153"/>
                  </a:lnTo>
                  <a:lnTo>
                    <a:pt x="150" y="155"/>
                  </a:lnTo>
                  <a:lnTo>
                    <a:pt x="146" y="155"/>
                  </a:lnTo>
                  <a:lnTo>
                    <a:pt x="146" y="155"/>
                  </a:lnTo>
                  <a:lnTo>
                    <a:pt x="144" y="155"/>
                  </a:lnTo>
                  <a:lnTo>
                    <a:pt x="138" y="153"/>
                  </a:lnTo>
                  <a:lnTo>
                    <a:pt x="130" y="151"/>
                  </a:lnTo>
                  <a:lnTo>
                    <a:pt x="124" y="147"/>
                  </a:lnTo>
                  <a:lnTo>
                    <a:pt x="116" y="143"/>
                  </a:lnTo>
                  <a:lnTo>
                    <a:pt x="110" y="137"/>
                  </a:lnTo>
                  <a:lnTo>
                    <a:pt x="106" y="130"/>
                  </a:lnTo>
                  <a:lnTo>
                    <a:pt x="102" y="124"/>
                  </a:lnTo>
                  <a:lnTo>
                    <a:pt x="102" y="118"/>
                  </a:lnTo>
                  <a:lnTo>
                    <a:pt x="100" y="110"/>
                  </a:lnTo>
                  <a:lnTo>
                    <a:pt x="102" y="100"/>
                  </a:lnTo>
                  <a:lnTo>
                    <a:pt x="106" y="92"/>
                  </a:lnTo>
                  <a:lnTo>
                    <a:pt x="112" y="84"/>
                  </a:lnTo>
                  <a:lnTo>
                    <a:pt x="120" y="76"/>
                  </a:lnTo>
                  <a:lnTo>
                    <a:pt x="128" y="71"/>
                  </a:lnTo>
                  <a:lnTo>
                    <a:pt x="138" y="67"/>
                  </a:lnTo>
                  <a:lnTo>
                    <a:pt x="157" y="57"/>
                  </a:lnTo>
                  <a:lnTo>
                    <a:pt x="177" y="49"/>
                  </a:lnTo>
                  <a:lnTo>
                    <a:pt x="185" y="43"/>
                  </a:lnTo>
                  <a:lnTo>
                    <a:pt x="191" y="39"/>
                  </a:lnTo>
                  <a:lnTo>
                    <a:pt x="195" y="27"/>
                  </a:lnTo>
                  <a:lnTo>
                    <a:pt x="199" y="17"/>
                  </a:lnTo>
                  <a:lnTo>
                    <a:pt x="203" y="10"/>
                  </a:lnTo>
                  <a:lnTo>
                    <a:pt x="207" y="4"/>
                  </a:lnTo>
                  <a:lnTo>
                    <a:pt x="211" y="0"/>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13"/>
            <p:cNvSpPr>
              <a:spLocks noEditPoints="1"/>
            </p:cNvSpPr>
            <p:nvPr/>
          </p:nvSpPr>
          <p:spPr bwMode="auto">
            <a:xfrm>
              <a:off x="9348788" y="1857375"/>
              <a:ext cx="246063" cy="396875"/>
            </a:xfrm>
            <a:custGeom>
              <a:avLst/>
              <a:gdLst>
                <a:gd name="T0" fmla="*/ 82 w 155"/>
                <a:gd name="T1" fmla="*/ 18 h 250"/>
                <a:gd name="T2" fmla="*/ 72 w 155"/>
                <a:gd name="T3" fmla="*/ 44 h 250"/>
                <a:gd name="T4" fmla="*/ 66 w 155"/>
                <a:gd name="T5" fmla="*/ 107 h 250"/>
                <a:gd name="T6" fmla="*/ 70 w 155"/>
                <a:gd name="T7" fmla="*/ 168 h 250"/>
                <a:gd name="T8" fmla="*/ 94 w 155"/>
                <a:gd name="T9" fmla="*/ 77 h 250"/>
                <a:gd name="T10" fmla="*/ 96 w 155"/>
                <a:gd name="T11" fmla="*/ 24 h 250"/>
                <a:gd name="T12" fmla="*/ 90 w 155"/>
                <a:gd name="T13" fmla="*/ 14 h 250"/>
                <a:gd name="T14" fmla="*/ 94 w 155"/>
                <a:gd name="T15" fmla="*/ 0 h 250"/>
                <a:gd name="T16" fmla="*/ 106 w 155"/>
                <a:gd name="T17" fmla="*/ 12 h 250"/>
                <a:gd name="T18" fmla="*/ 110 w 155"/>
                <a:gd name="T19" fmla="*/ 36 h 250"/>
                <a:gd name="T20" fmla="*/ 98 w 155"/>
                <a:gd name="T21" fmla="*/ 128 h 250"/>
                <a:gd name="T22" fmla="*/ 74 w 155"/>
                <a:gd name="T23" fmla="*/ 193 h 250"/>
                <a:gd name="T24" fmla="*/ 102 w 155"/>
                <a:gd name="T25" fmla="*/ 237 h 250"/>
                <a:gd name="T26" fmla="*/ 120 w 155"/>
                <a:gd name="T27" fmla="*/ 225 h 250"/>
                <a:gd name="T28" fmla="*/ 135 w 155"/>
                <a:gd name="T29" fmla="*/ 203 h 250"/>
                <a:gd name="T30" fmla="*/ 143 w 155"/>
                <a:gd name="T31" fmla="*/ 187 h 250"/>
                <a:gd name="T32" fmla="*/ 153 w 155"/>
                <a:gd name="T33" fmla="*/ 187 h 250"/>
                <a:gd name="T34" fmla="*/ 155 w 155"/>
                <a:gd name="T35" fmla="*/ 195 h 250"/>
                <a:gd name="T36" fmla="*/ 145 w 155"/>
                <a:gd name="T37" fmla="*/ 215 h 250"/>
                <a:gd name="T38" fmla="*/ 127 w 155"/>
                <a:gd name="T39" fmla="*/ 239 h 250"/>
                <a:gd name="T40" fmla="*/ 110 w 155"/>
                <a:gd name="T41" fmla="*/ 248 h 250"/>
                <a:gd name="T42" fmla="*/ 88 w 155"/>
                <a:gd name="T43" fmla="*/ 246 h 250"/>
                <a:gd name="T44" fmla="*/ 70 w 155"/>
                <a:gd name="T45" fmla="*/ 225 h 250"/>
                <a:gd name="T46" fmla="*/ 55 w 155"/>
                <a:gd name="T47" fmla="*/ 233 h 250"/>
                <a:gd name="T48" fmla="*/ 35 w 155"/>
                <a:gd name="T49" fmla="*/ 248 h 250"/>
                <a:gd name="T50" fmla="*/ 17 w 155"/>
                <a:gd name="T51" fmla="*/ 246 h 250"/>
                <a:gd name="T52" fmla="*/ 5 w 155"/>
                <a:gd name="T53" fmla="*/ 237 h 250"/>
                <a:gd name="T54" fmla="*/ 0 w 155"/>
                <a:gd name="T55" fmla="*/ 215 h 250"/>
                <a:gd name="T56" fmla="*/ 9 w 155"/>
                <a:gd name="T57" fmla="*/ 181 h 250"/>
                <a:gd name="T58" fmla="*/ 31 w 155"/>
                <a:gd name="T59" fmla="*/ 162 h 250"/>
                <a:gd name="T60" fmla="*/ 51 w 155"/>
                <a:gd name="T61" fmla="*/ 158 h 250"/>
                <a:gd name="T62" fmla="*/ 57 w 155"/>
                <a:gd name="T63" fmla="*/ 164 h 250"/>
                <a:gd name="T64" fmla="*/ 53 w 155"/>
                <a:gd name="T65" fmla="*/ 170 h 250"/>
                <a:gd name="T66" fmla="*/ 37 w 155"/>
                <a:gd name="T67" fmla="*/ 176 h 250"/>
                <a:gd name="T68" fmla="*/ 21 w 155"/>
                <a:gd name="T69" fmla="*/ 189 h 250"/>
                <a:gd name="T70" fmla="*/ 13 w 155"/>
                <a:gd name="T71" fmla="*/ 215 h 250"/>
                <a:gd name="T72" fmla="*/ 21 w 155"/>
                <a:gd name="T73" fmla="*/ 233 h 250"/>
                <a:gd name="T74" fmla="*/ 31 w 155"/>
                <a:gd name="T75" fmla="*/ 235 h 250"/>
                <a:gd name="T76" fmla="*/ 43 w 155"/>
                <a:gd name="T77" fmla="*/ 227 h 250"/>
                <a:gd name="T78" fmla="*/ 55 w 155"/>
                <a:gd name="T79" fmla="*/ 205 h 250"/>
                <a:gd name="T80" fmla="*/ 53 w 155"/>
                <a:gd name="T81" fmla="*/ 107 h 250"/>
                <a:gd name="T82" fmla="*/ 57 w 155"/>
                <a:gd name="T83" fmla="*/ 48 h 250"/>
                <a:gd name="T84" fmla="*/ 66 w 155"/>
                <a:gd name="T85" fmla="*/ 18 h 250"/>
                <a:gd name="T86" fmla="*/ 82 w 155"/>
                <a:gd name="T8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50">
                  <a:moveTo>
                    <a:pt x="88" y="14"/>
                  </a:moveTo>
                  <a:lnTo>
                    <a:pt x="84" y="14"/>
                  </a:lnTo>
                  <a:lnTo>
                    <a:pt x="82" y="18"/>
                  </a:lnTo>
                  <a:lnTo>
                    <a:pt x="80" y="22"/>
                  </a:lnTo>
                  <a:lnTo>
                    <a:pt x="76" y="32"/>
                  </a:lnTo>
                  <a:lnTo>
                    <a:pt x="72" y="44"/>
                  </a:lnTo>
                  <a:lnTo>
                    <a:pt x="70" y="58"/>
                  </a:lnTo>
                  <a:lnTo>
                    <a:pt x="68" y="73"/>
                  </a:lnTo>
                  <a:lnTo>
                    <a:pt x="66" y="107"/>
                  </a:lnTo>
                  <a:lnTo>
                    <a:pt x="68" y="138"/>
                  </a:lnTo>
                  <a:lnTo>
                    <a:pt x="68" y="154"/>
                  </a:lnTo>
                  <a:lnTo>
                    <a:pt x="70" y="168"/>
                  </a:lnTo>
                  <a:lnTo>
                    <a:pt x="80" y="138"/>
                  </a:lnTo>
                  <a:lnTo>
                    <a:pt x="88" y="109"/>
                  </a:lnTo>
                  <a:lnTo>
                    <a:pt x="94" y="77"/>
                  </a:lnTo>
                  <a:lnTo>
                    <a:pt x="96" y="46"/>
                  </a:lnTo>
                  <a:lnTo>
                    <a:pt x="96" y="34"/>
                  </a:lnTo>
                  <a:lnTo>
                    <a:pt x="96" y="24"/>
                  </a:lnTo>
                  <a:lnTo>
                    <a:pt x="94" y="20"/>
                  </a:lnTo>
                  <a:lnTo>
                    <a:pt x="92" y="16"/>
                  </a:lnTo>
                  <a:lnTo>
                    <a:pt x="90" y="14"/>
                  </a:lnTo>
                  <a:lnTo>
                    <a:pt x="88" y="14"/>
                  </a:lnTo>
                  <a:close/>
                  <a:moveTo>
                    <a:pt x="88" y="0"/>
                  </a:moveTo>
                  <a:lnTo>
                    <a:pt x="94" y="0"/>
                  </a:lnTo>
                  <a:lnTo>
                    <a:pt x="98" y="2"/>
                  </a:lnTo>
                  <a:lnTo>
                    <a:pt x="102" y="6"/>
                  </a:lnTo>
                  <a:lnTo>
                    <a:pt x="106" y="12"/>
                  </a:lnTo>
                  <a:lnTo>
                    <a:pt x="108" y="18"/>
                  </a:lnTo>
                  <a:lnTo>
                    <a:pt x="110" y="26"/>
                  </a:lnTo>
                  <a:lnTo>
                    <a:pt x="110" y="36"/>
                  </a:lnTo>
                  <a:lnTo>
                    <a:pt x="110" y="46"/>
                  </a:lnTo>
                  <a:lnTo>
                    <a:pt x="108" y="87"/>
                  </a:lnTo>
                  <a:lnTo>
                    <a:pt x="98" y="128"/>
                  </a:lnTo>
                  <a:lnTo>
                    <a:pt x="86" y="164"/>
                  </a:lnTo>
                  <a:lnTo>
                    <a:pt x="80" y="180"/>
                  </a:lnTo>
                  <a:lnTo>
                    <a:pt x="74" y="193"/>
                  </a:lnTo>
                  <a:lnTo>
                    <a:pt x="82" y="217"/>
                  </a:lnTo>
                  <a:lnTo>
                    <a:pt x="90" y="231"/>
                  </a:lnTo>
                  <a:lnTo>
                    <a:pt x="102" y="237"/>
                  </a:lnTo>
                  <a:lnTo>
                    <a:pt x="108" y="235"/>
                  </a:lnTo>
                  <a:lnTo>
                    <a:pt x="114" y="231"/>
                  </a:lnTo>
                  <a:lnTo>
                    <a:pt x="120" y="225"/>
                  </a:lnTo>
                  <a:lnTo>
                    <a:pt x="126" y="219"/>
                  </a:lnTo>
                  <a:lnTo>
                    <a:pt x="129" y="211"/>
                  </a:lnTo>
                  <a:lnTo>
                    <a:pt x="135" y="203"/>
                  </a:lnTo>
                  <a:lnTo>
                    <a:pt x="139" y="197"/>
                  </a:lnTo>
                  <a:lnTo>
                    <a:pt x="141" y="189"/>
                  </a:lnTo>
                  <a:lnTo>
                    <a:pt x="143" y="187"/>
                  </a:lnTo>
                  <a:lnTo>
                    <a:pt x="147" y="185"/>
                  </a:lnTo>
                  <a:lnTo>
                    <a:pt x="151" y="185"/>
                  </a:lnTo>
                  <a:lnTo>
                    <a:pt x="153" y="187"/>
                  </a:lnTo>
                  <a:lnTo>
                    <a:pt x="155" y="189"/>
                  </a:lnTo>
                  <a:lnTo>
                    <a:pt x="155" y="193"/>
                  </a:lnTo>
                  <a:lnTo>
                    <a:pt x="155" y="195"/>
                  </a:lnTo>
                  <a:lnTo>
                    <a:pt x="153" y="199"/>
                  </a:lnTo>
                  <a:lnTo>
                    <a:pt x="151" y="203"/>
                  </a:lnTo>
                  <a:lnTo>
                    <a:pt x="145" y="215"/>
                  </a:lnTo>
                  <a:lnTo>
                    <a:pt x="137" y="227"/>
                  </a:lnTo>
                  <a:lnTo>
                    <a:pt x="131" y="233"/>
                  </a:lnTo>
                  <a:lnTo>
                    <a:pt x="127" y="239"/>
                  </a:lnTo>
                  <a:lnTo>
                    <a:pt x="122" y="242"/>
                  </a:lnTo>
                  <a:lnTo>
                    <a:pt x="116" y="246"/>
                  </a:lnTo>
                  <a:lnTo>
                    <a:pt x="110" y="248"/>
                  </a:lnTo>
                  <a:lnTo>
                    <a:pt x="102" y="250"/>
                  </a:lnTo>
                  <a:lnTo>
                    <a:pt x="94" y="248"/>
                  </a:lnTo>
                  <a:lnTo>
                    <a:pt x="88" y="246"/>
                  </a:lnTo>
                  <a:lnTo>
                    <a:pt x="82" y="240"/>
                  </a:lnTo>
                  <a:lnTo>
                    <a:pt x="76" y="235"/>
                  </a:lnTo>
                  <a:lnTo>
                    <a:pt x="70" y="225"/>
                  </a:lnTo>
                  <a:lnTo>
                    <a:pt x="66" y="213"/>
                  </a:lnTo>
                  <a:lnTo>
                    <a:pt x="61" y="225"/>
                  </a:lnTo>
                  <a:lnTo>
                    <a:pt x="55" y="233"/>
                  </a:lnTo>
                  <a:lnTo>
                    <a:pt x="49" y="240"/>
                  </a:lnTo>
                  <a:lnTo>
                    <a:pt x="43" y="244"/>
                  </a:lnTo>
                  <a:lnTo>
                    <a:pt x="35" y="248"/>
                  </a:lnTo>
                  <a:lnTo>
                    <a:pt x="29" y="248"/>
                  </a:lnTo>
                  <a:lnTo>
                    <a:pt x="23" y="248"/>
                  </a:lnTo>
                  <a:lnTo>
                    <a:pt x="17" y="246"/>
                  </a:lnTo>
                  <a:lnTo>
                    <a:pt x="13" y="244"/>
                  </a:lnTo>
                  <a:lnTo>
                    <a:pt x="9" y="240"/>
                  </a:lnTo>
                  <a:lnTo>
                    <a:pt x="5" y="237"/>
                  </a:lnTo>
                  <a:lnTo>
                    <a:pt x="3" y="231"/>
                  </a:lnTo>
                  <a:lnTo>
                    <a:pt x="2" y="223"/>
                  </a:lnTo>
                  <a:lnTo>
                    <a:pt x="0" y="215"/>
                  </a:lnTo>
                  <a:lnTo>
                    <a:pt x="2" y="203"/>
                  </a:lnTo>
                  <a:lnTo>
                    <a:pt x="5" y="191"/>
                  </a:lnTo>
                  <a:lnTo>
                    <a:pt x="9" y="181"/>
                  </a:lnTo>
                  <a:lnTo>
                    <a:pt x="15" y="174"/>
                  </a:lnTo>
                  <a:lnTo>
                    <a:pt x="23" y="166"/>
                  </a:lnTo>
                  <a:lnTo>
                    <a:pt x="31" y="162"/>
                  </a:lnTo>
                  <a:lnTo>
                    <a:pt x="41" y="158"/>
                  </a:lnTo>
                  <a:lnTo>
                    <a:pt x="49" y="158"/>
                  </a:lnTo>
                  <a:lnTo>
                    <a:pt x="51" y="158"/>
                  </a:lnTo>
                  <a:lnTo>
                    <a:pt x="53" y="160"/>
                  </a:lnTo>
                  <a:lnTo>
                    <a:pt x="55" y="162"/>
                  </a:lnTo>
                  <a:lnTo>
                    <a:pt x="57" y="164"/>
                  </a:lnTo>
                  <a:lnTo>
                    <a:pt x="55" y="166"/>
                  </a:lnTo>
                  <a:lnTo>
                    <a:pt x="55" y="170"/>
                  </a:lnTo>
                  <a:lnTo>
                    <a:pt x="53" y="170"/>
                  </a:lnTo>
                  <a:lnTo>
                    <a:pt x="49" y="172"/>
                  </a:lnTo>
                  <a:lnTo>
                    <a:pt x="45" y="172"/>
                  </a:lnTo>
                  <a:lnTo>
                    <a:pt x="37" y="176"/>
                  </a:lnTo>
                  <a:lnTo>
                    <a:pt x="31" y="178"/>
                  </a:lnTo>
                  <a:lnTo>
                    <a:pt x="27" y="183"/>
                  </a:lnTo>
                  <a:lnTo>
                    <a:pt x="21" y="189"/>
                  </a:lnTo>
                  <a:lnTo>
                    <a:pt x="17" y="195"/>
                  </a:lnTo>
                  <a:lnTo>
                    <a:pt x="15" y="205"/>
                  </a:lnTo>
                  <a:lnTo>
                    <a:pt x="13" y="215"/>
                  </a:lnTo>
                  <a:lnTo>
                    <a:pt x="15" y="223"/>
                  </a:lnTo>
                  <a:lnTo>
                    <a:pt x="17" y="229"/>
                  </a:lnTo>
                  <a:lnTo>
                    <a:pt x="21" y="233"/>
                  </a:lnTo>
                  <a:lnTo>
                    <a:pt x="25" y="235"/>
                  </a:lnTo>
                  <a:lnTo>
                    <a:pt x="29" y="235"/>
                  </a:lnTo>
                  <a:lnTo>
                    <a:pt x="31" y="235"/>
                  </a:lnTo>
                  <a:lnTo>
                    <a:pt x="35" y="233"/>
                  </a:lnTo>
                  <a:lnTo>
                    <a:pt x="39" y="231"/>
                  </a:lnTo>
                  <a:lnTo>
                    <a:pt x="43" y="227"/>
                  </a:lnTo>
                  <a:lnTo>
                    <a:pt x="47" y="221"/>
                  </a:lnTo>
                  <a:lnTo>
                    <a:pt x="51" y="215"/>
                  </a:lnTo>
                  <a:lnTo>
                    <a:pt x="55" y="205"/>
                  </a:lnTo>
                  <a:lnTo>
                    <a:pt x="61" y="191"/>
                  </a:lnTo>
                  <a:lnTo>
                    <a:pt x="55" y="154"/>
                  </a:lnTo>
                  <a:lnTo>
                    <a:pt x="53" y="107"/>
                  </a:lnTo>
                  <a:lnTo>
                    <a:pt x="53" y="83"/>
                  </a:lnTo>
                  <a:lnTo>
                    <a:pt x="55" y="60"/>
                  </a:lnTo>
                  <a:lnTo>
                    <a:pt x="57" y="48"/>
                  </a:lnTo>
                  <a:lnTo>
                    <a:pt x="61" y="36"/>
                  </a:lnTo>
                  <a:lnTo>
                    <a:pt x="63" y="26"/>
                  </a:lnTo>
                  <a:lnTo>
                    <a:pt x="66" y="18"/>
                  </a:lnTo>
                  <a:lnTo>
                    <a:pt x="70" y="10"/>
                  </a:lnTo>
                  <a:lnTo>
                    <a:pt x="76" y="4"/>
                  </a:lnTo>
                  <a:lnTo>
                    <a:pt x="82" y="0"/>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14"/>
            <p:cNvSpPr>
              <a:spLocks noEditPoints="1"/>
            </p:cNvSpPr>
            <p:nvPr/>
          </p:nvSpPr>
          <p:spPr bwMode="auto">
            <a:xfrm>
              <a:off x="9572626" y="2105025"/>
              <a:ext cx="174625" cy="152400"/>
            </a:xfrm>
            <a:custGeom>
              <a:avLst/>
              <a:gdLst>
                <a:gd name="T0" fmla="*/ 28 w 110"/>
                <a:gd name="T1" fmla="*/ 16 h 96"/>
                <a:gd name="T2" fmla="*/ 22 w 110"/>
                <a:gd name="T3" fmla="*/ 20 h 96"/>
                <a:gd name="T4" fmla="*/ 18 w 110"/>
                <a:gd name="T5" fmla="*/ 29 h 96"/>
                <a:gd name="T6" fmla="*/ 14 w 110"/>
                <a:gd name="T7" fmla="*/ 45 h 96"/>
                <a:gd name="T8" fmla="*/ 18 w 110"/>
                <a:gd name="T9" fmla="*/ 59 h 96"/>
                <a:gd name="T10" fmla="*/ 28 w 110"/>
                <a:gd name="T11" fmla="*/ 53 h 96"/>
                <a:gd name="T12" fmla="*/ 36 w 110"/>
                <a:gd name="T13" fmla="*/ 45 h 96"/>
                <a:gd name="T14" fmla="*/ 42 w 110"/>
                <a:gd name="T15" fmla="*/ 25 h 96"/>
                <a:gd name="T16" fmla="*/ 40 w 110"/>
                <a:gd name="T17" fmla="*/ 18 h 96"/>
                <a:gd name="T18" fmla="*/ 34 w 110"/>
                <a:gd name="T19" fmla="*/ 14 h 96"/>
                <a:gd name="T20" fmla="*/ 42 w 110"/>
                <a:gd name="T21" fmla="*/ 2 h 96"/>
                <a:gd name="T22" fmla="*/ 49 w 110"/>
                <a:gd name="T23" fmla="*/ 8 h 96"/>
                <a:gd name="T24" fmla="*/ 55 w 110"/>
                <a:gd name="T25" fmla="*/ 16 h 96"/>
                <a:gd name="T26" fmla="*/ 57 w 110"/>
                <a:gd name="T27" fmla="*/ 25 h 96"/>
                <a:gd name="T28" fmla="*/ 53 w 110"/>
                <a:gd name="T29" fmla="*/ 39 h 96"/>
                <a:gd name="T30" fmla="*/ 47 w 110"/>
                <a:gd name="T31" fmla="*/ 51 h 96"/>
                <a:gd name="T32" fmla="*/ 36 w 110"/>
                <a:gd name="T33" fmla="*/ 63 h 96"/>
                <a:gd name="T34" fmla="*/ 22 w 110"/>
                <a:gd name="T35" fmla="*/ 71 h 96"/>
                <a:gd name="T36" fmla="*/ 32 w 110"/>
                <a:gd name="T37" fmla="*/ 79 h 96"/>
                <a:gd name="T38" fmla="*/ 47 w 110"/>
                <a:gd name="T39" fmla="*/ 83 h 96"/>
                <a:gd name="T40" fmla="*/ 63 w 110"/>
                <a:gd name="T41" fmla="*/ 79 h 96"/>
                <a:gd name="T42" fmla="*/ 77 w 110"/>
                <a:gd name="T43" fmla="*/ 67 h 96"/>
                <a:gd name="T44" fmla="*/ 89 w 110"/>
                <a:gd name="T45" fmla="*/ 51 h 96"/>
                <a:gd name="T46" fmla="*/ 99 w 110"/>
                <a:gd name="T47" fmla="*/ 31 h 96"/>
                <a:gd name="T48" fmla="*/ 107 w 110"/>
                <a:gd name="T49" fmla="*/ 29 h 96"/>
                <a:gd name="T50" fmla="*/ 110 w 110"/>
                <a:gd name="T51" fmla="*/ 33 h 96"/>
                <a:gd name="T52" fmla="*/ 110 w 110"/>
                <a:gd name="T53" fmla="*/ 37 h 96"/>
                <a:gd name="T54" fmla="*/ 97 w 110"/>
                <a:gd name="T55" fmla="*/ 65 h 96"/>
                <a:gd name="T56" fmla="*/ 65 w 110"/>
                <a:gd name="T57" fmla="*/ 92 h 96"/>
                <a:gd name="T58" fmla="*/ 40 w 110"/>
                <a:gd name="T59" fmla="*/ 96 h 96"/>
                <a:gd name="T60" fmla="*/ 26 w 110"/>
                <a:gd name="T61" fmla="*/ 92 h 96"/>
                <a:gd name="T62" fmla="*/ 12 w 110"/>
                <a:gd name="T63" fmla="*/ 79 h 96"/>
                <a:gd name="T64" fmla="*/ 4 w 110"/>
                <a:gd name="T65" fmla="*/ 63 h 96"/>
                <a:gd name="T66" fmla="*/ 0 w 110"/>
                <a:gd name="T67" fmla="*/ 43 h 96"/>
                <a:gd name="T68" fmla="*/ 4 w 110"/>
                <a:gd name="T69" fmla="*/ 27 h 96"/>
                <a:gd name="T70" fmla="*/ 10 w 110"/>
                <a:gd name="T71" fmla="*/ 14 h 96"/>
                <a:gd name="T72" fmla="*/ 20 w 110"/>
                <a:gd name="T73" fmla="*/ 4 h 96"/>
                <a:gd name="T74" fmla="*/ 34 w 110"/>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6">
                  <a:moveTo>
                    <a:pt x="34" y="14"/>
                  </a:moveTo>
                  <a:lnTo>
                    <a:pt x="28" y="16"/>
                  </a:lnTo>
                  <a:lnTo>
                    <a:pt x="24" y="18"/>
                  </a:lnTo>
                  <a:lnTo>
                    <a:pt x="22" y="20"/>
                  </a:lnTo>
                  <a:lnTo>
                    <a:pt x="20" y="24"/>
                  </a:lnTo>
                  <a:lnTo>
                    <a:pt x="18" y="29"/>
                  </a:lnTo>
                  <a:lnTo>
                    <a:pt x="16" y="33"/>
                  </a:lnTo>
                  <a:lnTo>
                    <a:pt x="14" y="45"/>
                  </a:lnTo>
                  <a:lnTo>
                    <a:pt x="16" y="51"/>
                  </a:lnTo>
                  <a:lnTo>
                    <a:pt x="18" y="59"/>
                  </a:lnTo>
                  <a:lnTo>
                    <a:pt x="22" y="55"/>
                  </a:lnTo>
                  <a:lnTo>
                    <a:pt x="28" y="53"/>
                  </a:lnTo>
                  <a:lnTo>
                    <a:pt x="32" y="49"/>
                  </a:lnTo>
                  <a:lnTo>
                    <a:pt x="36" y="45"/>
                  </a:lnTo>
                  <a:lnTo>
                    <a:pt x="42" y="35"/>
                  </a:lnTo>
                  <a:lnTo>
                    <a:pt x="42" y="25"/>
                  </a:lnTo>
                  <a:lnTo>
                    <a:pt x="42" y="20"/>
                  </a:lnTo>
                  <a:lnTo>
                    <a:pt x="40" y="18"/>
                  </a:lnTo>
                  <a:lnTo>
                    <a:pt x="38" y="16"/>
                  </a:lnTo>
                  <a:lnTo>
                    <a:pt x="34" y="14"/>
                  </a:lnTo>
                  <a:close/>
                  <a:moveTo>
                    <a:pt x="34" y="0"/>
                  </a:moveTo>
                  <a:lnTo>
                    <a:pt x="42" y="2"/>
                  </a:lnTo>
                  <a:lnTo>
                    <a:pt x="46" y="4"/>
                  </a:lnTo>
                  <a:lnTo>
                    <a:pt x="49" y="8"/>
                  </a:lnTo>
                  <a:lnTo>
                    <a:pt x="51" y="10"/>
                  </a:lnTo>
                  <a:lnTo>
                    <a:pt x="55" y="16"/>
                  </a:lnTo>
                  <a:lnTo>
                    <a:pt x="55" y="20"/>
                  </a:lnTo>
                  <a:lnTo>
                    <a:pt x="57" y="25"/>
                  </a:lnTo>
                  <a:lnTo>
                    <a:pt x="55" y="33"/>
                  </a:lnTo>
                  <a:lnTo>
                    <a:pt x="53" y="39"/>
                  </a:lnTo>
                  <a:lnTo>
                    <a:pt x="51" y="45"/>
                  </a:lnTo>
                  <a:lnTo>
                    <a:pt x="47" y="51"/>
                  </a:lnTo>
                  <a:lnTo>
                    <a:pt x="42" y="57"/>
                  </a:lnTo>
                  <a:lnTo>
                    <a:pt x="36" y="63"/>
                  </a:lnTo>
                  <a:lnTo>
                    <a:pt x="30" y="67"/>
                  </a:lnTo>
                  <a:lnTo>
                    <a:pt x="22" y="71"/>
                  </a:lnTo>
                  <a:lnTo>
                    <a:pt x="28" y="75"/>
                  </a:lnTo>
                  <a:lnTo>
                    <a:pt x="32" y="79"/>
                  </a:lnTo>
                  <a:lnTo>
                    <a:pt x="40" y="81"/>
                  </a:lnTo>
                  <a:lnTo>
                    <a:pt x="47" y="83"/>
                  </a:lnTo>
                  <a:lnTo>
                    <a:pt x="55" y="81"/>
                  </a:lnTo>
                  <a:lnTo>
                    <a:pt x="63" y="79"/>
                  </a:lnTo>
                  <a:lnTo>
                    <a:pt x="71" y="73"/>
                  </a:lnTo>
                  <a:lnTo>
                    <a:pt x="77" y="67"/>
                  </a:lnTo>
                  <a:lnTo>
                    <a:pt x="83" y="59"/>
                  </a:lnTo>
                  <a:lnTo>
                    <a:pt x="89" y="51"/>
                  </a:lnTo>
                  <a:lnTo>
                    <a:pt x="97" y="33"/>
                  </a:lnTo>
                  <a:lnTo>
                    <a:pt x="99" y="31"/>
                  </a:lnTo>
                  <a:lnTo>
                    <a:pt x="103" y="29"/>
                  </a:lnTo>
                  <a:lnTo>
                    <a:pt x="107" y="29"/>
                  </a:lnTo>
                  <a:lnTo>
                    <a:pt x="108" y="31"/>
                  </a:lnTo>
                  <a:lnTo>
                    <a:pt x="110" y="33"/>
                  </a:lnTo>
                  <a:lnTo>
                    <a:pt x="110" y="37"/>
                  </a:lnTo>
                  <a:lnTo>
                    <a:pt x="110" y="37"/>
                  </a:lnTo>
                  <a:lnTo>
                    <a:pt x="108" y="39"/>
                  </a:lnTo>
                  <a:lnTo>
                    <a:pt x="97" y="65"/>
                  </a:lnTo>
                  <a:lnTo>
                    <a:pt x="81" y="83"/>
                  </a:lnTo>
                  <a:lnTo>
                    <a:pt x="65" y="92"/>
                  </a:lnTo>
                  <a:lnTo>
                    <a:pt x="47" y="96"/>
                  </a:lnTo>
                  <a:lnTo>
                    <a:pt x="40" y="96"/>
                  </a:lnTo>
                  <a:lnTo>
                    <a:pt x="34" y="94"/>
                  </a:lnTo>
                  <a:lnTo>
                    <a:pt x="26" y="92"/>
                  </a:lnTo>
                  <a:lnTo>
                    <a:pt x="18" y="86"/>
                  </a:lnTo>
                  <a:lnTo>
                    <a:pt x="12" y="79"/>
                  </a:lnTo>
                  <a:lnTo>
                    <a:pt x="8" y="71"/>
                  </a:lnTo>
                  <a:lnTo>
                    <a:pt x="4" y="63"/>
                  </a:lnTo>
                  <a:lnTo>
                    <a:pt x="2" y="53"/>
                  </a:lnTo>
                  <a:lnTo>
                    <a:pt x="0" y="43"/>
                  </a:lnTo>
                  <a:lnTo>
                    <a:pt x="2" y="35"/>
                  </a:lnTo>
                  <a:lnTo>
                    <a:pt x="4" y="27"/>
                  </a:lnTo>
                  <a:lnTo>
                    <a:pt x="6" y="20"/>
                  </a:lnTo>
                  <a:lnTo>
                    <a:pt x="10" y="14"/>
                  </a:lnTo>
                  <a:lnTo>
                    <a:pt x="14" y="8"/>
                  </a:lnTo>
                  <a:lnTo>
                    <a:pt x="20" y="4"/>
                  </a:lnTo>
                  <a:lnTo>
                    <a:pt x="26" y="2"/>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5"/>
            <p:cNvSpPr>
              <a:spLocks/>
            </p:cNvSpPr>
            <p:nvPr/>
          </p:nvSpPr>
          <p:spPr bwMode="auto">
            <a:xfrm>
              <a:off x="9720263" y="2108200"/>
              <a:ext cx="233363" cy="146050"/>
            </a:xfrm>
            <a:custGeom>
              <a:avLst/>
              <a:gdLst>
                <a:gd name="T0" fmla="*/ 57 w 147"/>
                <a:gd name="T1" fmla="*/ 0 h 92"/>
                <a:gd name="T2" fmla="*/ 71 w 147"/>
                <a:gd name="T3" fmla="*/ 4 h 92"/>
                <a:gd name="T4" fmla="*/ 78 w 147"/>
                <a:gd name="T5" fmla="*/ 8 h 92"/>
                <a:gd name="T6" fmla="*/ 80 w 147"/>
                <a:gd name="T7" fmla="*/ 12 h 92"/>
                <a:gd name="T8" fmla="*/ 80 w 147"/>
                <a:gd name="T9" fmla="*/ 18 h 92"/>
                <a:gd name="T10" fmla="*/ 76 w 147"/>
                <a:gd name="T11" fmla="*/ 22 h 92"/>
                <a:gd name="T12" fmla="*/ 71 w 147"/>
                <a:gd name="T13" fmla="*/ 22 h 92"/>
                <a:gd name="T14" fmla="*/ 67 w 147"/>
                <a:gd name="T15" fmla="*/ 18 h 92"/>
                <a:gd name="T16" fmla="*/ 59 w 147"/>
                <a:gd name="T17" fmla="*/ 14 h 92"/>
                <a:gd name="T18" fmla="*/ 45 w 147"/>
                <a:gd name="T19" fmla="*/ 14 h 92"/>
                <a:gd name="T20" fmla="*/ 33 w 147"/>
                <a:gd name="T21" fmla="*/ 20 h 92"/>
                <a:gd name="T22" fmla="*/ 21 w 147"/>
                <a:gd name="T23" fmla="*/ 29 h 92"/>
                <a:gd name="T24" fmla="*/ 15 w 147"/>
                <a:gd name="T25" fmla="*/ 45 h 92"/>
                <a:gd name="T26" fmla="*/ 15 w 147"/>
                <a:gd name="T27" fmla="*/ 63 h 92"/>
                <a:gd name="T28" fmla="*/ 19 w 147"/>
                <a:gd name="T29" fmla="*/ 73 h 92"/>
                <a:gd name="T30" fmla="*/ 27 w 147"/>
                <a:gd name="T31" fmla="*/ 77 h 92"/>
                <a:gd name="T32" fmla="*/ 33 w 147"/>
                <a:gd name="T33" fmla="*/ 77 h 92"/>
                <a:gd name="T34" fmla="*/ 43 w 147"/>
                <a:gd name="T35" fmla="*/ 73 h 92"/>
                <a:gd name="T36" fmla="*/ 51 w 147"/>
                <a:gd name="T37" fmla="*/ 63 h 92"/>
                <a:gd name="T38" fmla="*/ 57 w 147"/>
                <a:gd name="T39" fmla="*/ 49 h 92"/>
                <a:gd name="T40" fmla="*/ 59 w 147"/>
                <a:gd name="T41" fmla="*/ 37 h 92"/>
                <a:gd name="T42" fmla="*/ 63 w 147"/>
                <a:gd name="T43" fmla="*/ 33 h 92"/>
                <a:gd name="T44" fmla="*/ 69 w 147"/>
                <a:gd name="T45" fmla="*/ 33 h 92"/>
                <a:gd name="T46" fmla="*/ 71 w 147"/>
                <a:gd name="T47" fmla="*/ 37 h 92"/>
                <a:gd name="T48" fmla="*/ 73 w 147"/>
                <a:gd name="T49" fmla="*/ 45 h 92"/>
                <a:gd name="T50" fmla="*/ 75 w 147"/>
                <a:gd name="T51" fmla="*/ 63 h 92"/>
                <a:gd name="T52" fmla="*/ 80 w 147"/>
                <a:gd name="T53" fmla="*/ 73 h 92"/>
                <a:gd name="T54" fmla="*/ 92 w 147"/>
                <a:gd name="T55" fmla="*/ 79 h 92"/>
                <a:gd name="T56" fmla="*/ 100 w 147"/>
                <a:gd name="T57" fmla="*/ 77 h 92"/>
                <a:gd name="T58" fmla="*/ 118 w 147"/>
                <a:gd name="T59" fmla="*/ 61 h 92"/>
                <a:gd name="T60" fmla="*/ 130 w 147"/>
                <a:gd name="T61" fmla="*/ 39 h 92"/>
                <a:gd name="T62" fmla="*/ 134 w 147"/>
                <a:gd name="T63" fmla="*/ 31 h 92"/>
                <a:gd name="T64" fmla="*/ 139 w 147"/>
                <a:gd name="T65" fmla="*/ 27 h 92"/>
                <a:gd name="T66" fmla="*/ 145 w 147"/>
                <a:gd name="T67" fmla="*/ 29 h 92"/>
                <a:gd name="T68" fmla="*/ 147 w 147"/>
                <a:gd name="T69" fmla="*/ 35 h 92"/>
                <a:gd name="T70" fmla="*/ 145 w 147"/>
                <a:gd name="T71" fmla="*/ 39 h 92"/>
                <a:gd name="T72" fmla="*/ 141 w 147"/>
                <a:gd name="T73" fmla="*/ 49 h 92"/>
                <a:gd name="T74" fmla="*/ 130 w 147"/>
                <a:gd name="T75" fmla="*/ 67 h 92"/>
                <a:gd name="T76" fmla="*/ 118 w 147"/>
                <a:gd name="T77" fmla="*/ 79 h 92"/>
                <a:gd name="T78" fmla="*/ 106 w 147"/>
                <a:gd name="T79" fmla="*/ 88 h 92"/>
                <a:gd name="T80" fmla="*/ 90 w 147"/>
                <a:gd name="T81" fmla="*/ 92 h 92"/>
                <a:gd name="T82" fmla="*/ 78 w 147"/>
                <a:gd name="T83" fmla="*/ 88 h 92"/>
                <a:gd name="T84" fmla="*/ 67 w 147"/>
                <a:gd name="T85" fmla="*/ 77 h 92"/>
                <a:gd name="T86" fmla="*/ 55 w 147"/>
                <a:gd name="T87" fmla="*/ 77 h 92"/>
                <a:gd name="T88" fmla="*/ 39 w 147"/>
                <a:gd name="T89" fmla="*/ 88 h 92"/>
                <a:gd name="T90" fmla="*/ 23 w 147"/>
                <a:gd name="T91" fmla="*/ 90 h 92"/>
                <a:gd name="T92" fmla="*/ 14 w 147"/>
                <a:gd name="T93" fmla="*/ 84 h 92"/>
                <a:gd name="T94" fmla="*/ 6 w 147"/>
                <a:gd name="T95" fmla="*/ 77 h 92"/>
                <a:gd name="T96" fmla="*/ 2 w 147"/>
                <a:gd name="T97" fmla="*/ 65 h 92"/>
                <a:gd name="T98" fmla="*/ 2 w 147"/>
                <a:gd name="T99" fmla="*/ 49 h 92"/>
                <a:gd name="T100" fmla="*/ 6 w 147"/>
                <a:gd name="T101" fmla="*/ 31 h 92"/>
                <a:gd name="T102" fmla="*/ 17 w 147"/>
                <a:gd name="T103" fmla="*/ 14 h 92"/>
                <a:gd name="T104" fmla="*/ 35 w 147"/>
                <a:gd name="T105" fmla="*/ 2 h 92"/>
                <a:gd name="T106" fmla="*/ 53 w 147"/>
                <a:gd name="T10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 h="92">
                  <a:moveTo>
                    <a:pt x="53" y="0"/>
                  </a:moveTo>
                  <a:lnTo>
                    <a:pt x="57" y="0"/>
                  </a:lnTo>
                  <a:lnTo>
                    <a:pt x="63" y="0"/>
                  </a:lnTo>
                  <a:lnTo>
                    <a:pt x="71" y="4"/>
                  </a:lnTo>
                  <a:lnTo>
                    <a:pt x="76" y="8"/>
                  </a:lnTo>
                  <a:lnTo>
                    <a:pt x="78" y="8"/>
                  </a:lnTo>
                  <a:lnTo>
                    <a:pt x="78" y="10"/>
                  </a:lnTo>
                  <a:lnTo>
                    <a:pt x="80" y="12"/>
                  </a:lnTo>
                  <a:lnTo>
                    <a:pt x="80" y="14"/>
                  </a:lnTo>
                  <a:lnTo>
                    <a:pt x="80" y="18"/>
                  </a:lnTo>
                  <a:lnTo>
                    <a:pt x="78" y="20"/>
                  </a:lnTo>
                  <a:lnTo>
                    <a:pt x="76" y="22"/>
                  </a:lnTo>
                  <a:lnTo>
                    <a:pt x="73" y="22"/>
                  </a:lnTo>
                  <a:lnTo>
                    <a:pt x="71" y="22"/>
                  </a:lnTo>
                  <a:lnTo>
                    <a:pt x="69" y="20"/>
                  </a:lnTo>
                  <a:lnTo>
                    <a:pt x="67" y="18"/>
                  </a:lnTo>
                  <a:lnTo>
                    <a:pt x="63" y="16"/>
                  </a:lnTo>
                  <a:lnTo>
                    <a:pt x="59" y="14"/>
                  </a:lnTo>
                  <a:lnTo>
                    <a:pt x="51" y="14"/>
                  </a:lnTo>
                  <a:lnTo>
                    <a:pt x="45" y="14"/>
                  </a:lnTo>
                  <a:lnTo>
                    <a:pt x="39" y="16"/>
                  </a:lnTo>
                  <a:lnTo>
                    <a:pt x="33" y="20"/>
                  </a:lnTo>
                  <a:lnTo>
                    <a:pt x="27" y="23"/>
                  </a:lnTo>
                  <a:lnTo>
                    <a:pt x="21" y="29"/>
                  </a:lnTo>
                  <a:lnTo>
                    <a:pt x="17" y="37"/>
                  </a:lnTo>
                  <a:lnTo>
                    <a:pt x="15" y="45"/>
                  </a:lnTo>
                  <a:lnTo>
                    <a:pt x="15" y="57"/>
                  </a:lnTo>
                  <a:lnTo>
                    <a:pt x="15" y="63"/>
                  </a:lnTo>
                  <a:lnTo>
                    <a:pt x="17" y="71"/>
                  </a:lnTo>
                  <a:lnTo>
                    <a:pt x="19" y="73"/>
                  </a:lnTo>
                  <a:lnTo>
                    <a:pt x="23" y="75"/>
                  </a:lnTo>
                  <a:lnTo>
                    <a:pt x="27" y="77"/>
                  </a:lnTo>
                  <a:lnTo>
                    <a:pt x="31" y="77"/>
                  </a:lnTo>
                  <a:lnTo>
                    <a:pt x="33" y="77"/>
                  </a:lnTo>
                  <a:lnTo>
                    <a:pt x="39" y="75"/>
                  </a:lnTo>
                  <a:lnTo>
                    <a:pt x="43" y="73"/>
                  </a:lnTo>
                  <a:lnTo>
                    <a:pt x="47" y="69"/>
                  </a:lnTo>
                  <a:lnTo>
                    <a:pt x="51" y="63"/>
                  </a:lnTo>
                  <a:lnTo>
                    <a:pt x="53" y="57"/>
                  </a:lnTo>
                  <a:lnTo>
                    <a:pt x="57" y="49"/>
                  </a:lnTo>
                  <a:lnTo>
                    <a:pt x="59" y="39"/>
                  </a:lnTo>
                  <a:lnTo>
                    <a:pt x="59" y="37"/>
                  </a:lnTo>
                  <a:lnTo>
                    <a:pt x="61" y="35"/>
                  </a:lnTo>
                  <a:lnTo>
                    <a:pt x="63" y="33"/>
                  </a:lnTo>
                  <a:lnTo>
                    <a:pt x="65" y="33"/>
                  </a:lnTo>
                  <a:lnTo>
                    <a:pt x="69" y="33"/>
                  </a:lnTo>
                  <a:lnTo>
                    <a:pt x="71" y="35"/>
                  </a:lnTo>
                  <a:lnTo>
                    <a:pt x="71" y="37"/>
                  </a:lnTo>
                  <a:lnTo>
                    <a:pt x="73" y="39"/>
                  </a:lnTo>
                  <a:lnTo>
                    <a:pt x="73" y="45"/>
                  </a:lnTo>
                  <a:lnTo>
                    <a:pt x="73" y="49"/>
                  </a:lnTo>
                  <a:lnTo>
                    <a:pt x="75" y="63"/>
                  </a:lnTo>
                  <a:lnTo>
                    <a:pt x="78" y="69"/>
                  </a:lnTo>
                  <a:lnTo>
                    <a:pt x="80" y="73"/>
                  </a:lnTo>
                  <a:lnTo>
                    <a:pt x="86" y="77"/>
                  </a:lnTo>
                  <a:lnTo>
                    <a:pt x="92" y="79"/>
                  </a:lnTo>
                  <a:lnTo>
                    <a:pt x="96" y="77"/>
                  </a:lnTo>
                  <a:lnTo>
                    <a:pt x="100" y="77"/>
                  </a:lnTo>
                  <a:lnTo>
                    <a:pt x="108" y="69"/>
                  </a:lnTo>
                  <a:lnTo>
                    <a:pt x="118" y="61"/>
                  </a:lnTo>
                  <a:lnTo>
                    <a:pt x="124" y="51"/>
                  </a:lnTo>
                  <a:lnTo>
                    <a:pt x="130" y="39"/>
                  </a:lnTo>
                  <a:lnTo>
                    <a:pt x="132" y="35"/>
                  </a:lnTo>
                  <a:lnTo>
                    <a:pt x="134" y="31"/>
                  </a:lnTo>
                  <a:lnTo>
                    <a:pt x="136" y="29"/>
                  </a:lnTo>
                  <a:lnTo>
                    <a:pt x="139" y="27"/>
                  </a:lnTo>
                  <a:lnTo>
                    <a:pt x="143" y="27"/>
                  </a:lnTo>
                  <a:lnTo>
                    <a:pt x="145" y="29"/>
                  </a:lnTo>
                  <a:lnTo>
                    <a:pt x="145" y="31"/>
                  </a:lnTo>
                  <a:lnTo>
                    <a:pt x="147" y="35"/>
                  </a:lnTo>
                  <a:lnTo>
                    <a:pt x="145" y="37"/>
                  </a:lnTo>
                  <a:lnTo>
                    <a:pt x="145" y="39"/>
                  </a:lnTo>
                  <a:lnTo>
                    <a:pt x="143" y="43"/>
                  </a:lnTo>
                  <a:lnTo>
                    <a:pt x="141" y="49"/>
                  </a:lnTo>
                  <a:lnTo>
                    <a:pt x="137" y="55"/>
                  </a:lnTo>
                  <a:lnTo>
                    <a:pt x="130" y="67"/>
                  </a:lnTo>
                  <a:lnTo>
                    <a:pt x="124" y="73"/>
                  </a:lnTo>
                  <a:lnTo>
                    <a:pt x="118" y="79"/>
                  </a:lnTo>
                  <a:lnTo>
                    <a:pt x="112" y="84"/>
                  </a:lnTo>
                  <a:lnTo>
                    <a:pt x="106" y="88"/>
                  </a:lnTo>
                  <a:lnTo>
                    <a:pt x="98" y="90"/>
                  </a:lnTo>
                  <a:lnTo>
                    <a:pt x="90" y="92"/>
                  </a:lnTo>
                  <a:lnTo>
                    <a:pt x="84" y="90"/>
                  </a:lnTo>
                  <a:lnTo>
                    <a:pt x="78" y="88"/>
                  </a:lnTo>
                  <a:lnTo>
                    <a:pt x="73" y="84"/>
                  </a:lnTo>
                  <a:lnTo>
                    <a:pt x="67" y="77"/>
                  </a:lnTo>
                  <a:lnTo>
                    <a:pt x="63" y="69"/>
                  </a:lnTo>
                  <a:lnTo>
                    <a:pt x="55" y="77"/>
                  </a:lnTo>
                  <a:lnTo>
                    <a:pt x="47" y="84"/>
                  </a:lnTo>
                  <a:lnTo>
                    <a:pt x="39" y="88"/>
                  </a:lnTo>
                  <a:lnTo>
                    <a:pt x="31" y="90"/>
                  </a:lnTo>
                  <a:lnTo>
                    <a:pt x="23" y="90"/>
                  </a:lnTo>
                  <a:lnTo>
                    <a:pt x="17" y="88"/>
                  </a:lnTo>
                  <a:lnTo>
                    <a:pt x="14" y="84"/>
                  </a:lnTo>
                  <a:lnTo>
                    <a:pt x="10" y="81"/>
                  </a:lnTo>
                  <a:lnTo>
                    <a:pt x="6" y="77"/>
                  </a:lnTo>
                  <a:lnTo>
                    <a:pt x="2" y="71"/>
                  </a:lnTo>
                  <a:lnTo>
                    <a:pt x="2" y="65"/>
                  </a:lnTo>
                  <a:lnTo>
                    <a:pt x="0" y="57"/>
                  </a:lnTo>
                  <a:lnTo>
                    <a:pt x="2" y="49"/>
                  </a:lnTo>
                  <a:lnTo>
                    <a:pt x="4" y="39"/>
                  </a:lnTo>
                  <a:lnTo>
                    <a:pt x="6" y="31"/>
                  </a:lnTo>
                  <a:lnTo>
                    <a:pt x="12" y="22"/>
                  </a:lnTo>
                  <a:lnTo>
                    <a:pt x="17" y="14"/>
                  </a:lnTo>
                  <a:lnTo>
                    <a:pt x="25" y="8"/>
                  </a:lnTo>
                  <a:lnTo>
                    <a:pt x="35" y="2"/>
                  </a:lnTo>
                  <a:lnTo>
                    <a:pt x="43"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6"/>
            <p:cNvSpPr>
              <a:spLocks/>
            </p:cNvSpPr>
            <p:nvPr/>
          </p:nvSpPr>
          <p:spPr bwMode="auto">
            <a:xfrm>
              <a:off x="9926638" y="2066925"/>
              <a:ext cx="177800" cy="196850"/>
            </a:xfrm>
            <a:custGeom>
              <a:avLst/>
              <a:gdLst>
                <a:gd name="T0" fmla="*/ 25 w 112"/>
                <a:gd name="T1" fmla="*/ 0 h 124"/>
                <a:gd name="T2" fmla="*/ 31 w 112"/>
                <a:gd name="T3" fmla="*/ 8 h 124"/>
                <a:gd name="T4" fmla="*/ 31 w 112"/>
                <a:gd name="T5" fmla="*/ 18 h 124"/>
                <a:gd name="T6" fmla="*/ 33 w 112"/>
                <a:gd name="T7" fmla="*/ 36 h 124"/>
                <a:gd name="T8" fmla="*/ 43 w 112"/>
                <a:gd name="T9" fmla="*/ 51 h 124"/>
                <a:gd name="T10" fmla="*/ 49 w 112"/>
                <a:gd name="T11" fmla="*/ 65 h 124"/>
                <a:gd name="T12" fmla="*/ 53 w 112"/>
                <a:gd name="T13" fmla="*/ 77 h 124"/>
                <a:gd name="T14" fmla="*/ 53 w 112"/>
                <a:gd name="T15" fmla="*/ 91 h 124"/>
                <a:gd name="T16" fmla="*/ 45 w 112"/>
                <a:gd name="T17" fmla="*/ 105 h 124"/>
                <a:gd name="T18" fmla="*/ 41 w 112"/>
                <a:gd name="T19" fmla="*/ 110 h 124"/>
                <a:gd name="T20" fmla="*/ 53 w 112"/>
                <a:gd name="T21" fmla="*/ 108 h 124"/>
                <a:gd name="T22" fmla="*/ 70 w 112"/>
                <a:gd name="T23" fmla="*/ 101 h 124"/>
                <a:gd name="T24" fmla="*/ 86 w 112"/>
                <a:gd name="T25" fmla="*/ 85 h 124"/>
                <a:gd name="T26" fmla="*/ 100 w 112"/>
                <a:gd name="T27" fmla="*/ 57 h 124"/>
                <a:gd name="T28" fmla="*/ 106 w 112"/>
                <a:gd name="T29" fmla="*/ 53 h 124"/>
                <a:gd name="T30" fmla="*/ 112 w 112"/>
                <a:gd name="T31" fmla="*/ 55 h 124"/>
                <a:gd name="T32" fmla="*/ 112 w 112"/>
                <a:gd name="T33" fmla="*/ 61 h 124"/>
                <a:gd name="T34" fmla="*/ 110 w 112"/>
                <a:gd name="T35" fmla="*/ 69 h 124"/>
                <a:gd name="T36" fmla="*/ 100 w 112"/>
                <a:gd name="T37" fmla="*/ 87 h 124"/>
                <a:gd name="T38" fmla="*/ 82 w 112"/>
                <a:gd name="T39" fmla="*/ 107 h 124"/>
                <a:gd name="T40" fmla="*/ 68 w 112"/>
                <a:gd name="T41" fmla="*/ 116 h 124"/>
                <a:gd name="T42" fmla="*/ 51 w 112"/>
                <a:gd name="T43" fmla="*/ 122 h 124"/>
                <a:gd name="T44" fmla="*/ 29 w 112"/>
                <a:gd name="T45" fmla="*/ 122 h 124"/>
                <a:gd name="T46" fmla="*/ 11 w 112"/>
                <a:gd name="T47" fmla="*/ 116 h 124"/>
                <a:gd name="T48" fmla="*/ 0 w 112"/>
                <a:gd name="T49" fmla="*/ 105 h 124"/>
                <a:gd name="T50" fmla="*/ 0 w 112"/>
                <a:gd name="T51" fmla="*/ 99 h 124"/>
                <a:gd name="T52" fmla="*/ 4 w 112"/>
                <a:gd name="T53" fmla="*/ 95 h 124"/>
                <a:gd name="T54" fmla="*/ 9 w 112"/>
                <a:gd name="T55" fmla="*/ 95 h 124"/>
                <a:gd name="T56" fmla="*/ 13 w 112"/>
                <a:gd name="T57" fmla="*/ 99 h 124"/>
                <a:gd name="T58" fmla="*/ 19 w 112"/>
                <a:gd name="T59" fmla="*/ 101 h 124"/>
                <a:gd name="T60" fmla="*/ 27 w 112"/>
                <a:gd name="T61" fmla="*/ 103 h 124"/>
                <a:gd name="T62" fmla="*/ 33 w 112"/>
                <a:gd name="T63" fmla="*/ 99 h 124"/>
                <a:gd name="T64" fmla="*/ 39 w 112"/>
                <a:gd name="T65" fmla="*/ 91 h 124"/>
                <a:gd name="T66" fmla="*/ 37 w 112"/>
                <a:gd name="T67" fmla="*/ 75 h 124"/>
                <a:gd name="T68" fmla="*/ 29 w 112"/>
                <a:gd name="T69" fmla="*/ 57 h 124"/>
                <a:gd name="T70" fmla="*/ 21 w 112"/>
                <a:gd name="T71" fmla="*/ 53 h 124"/>
                <a:gd name="T72" fmla="*/ 13 w 112"/>
                <a:gd name="T73" fmla="*/ 65 h 124"/>
                <a:gd name="T74" fmla="*/ 9 w 112"/>
                <a:gd name="T75" fmla="*/ 67 h 124"/>
                <a:gd name="T76" fmla="*/ 6 w 112"/>
                <a:gd name="T77" fmla="*/ 65 h 124"/>
                <a:gd name="T78" fmla="*/ 4 w 112"/>
                <a:gd name="T79" fmla="*/ 61 h 124"/>
                <a:gd name="T80" fmla="*/ 4 w 112"/>
                <a:gd name="T81" fmla="*/ 57 h 124"/>
                <a:gd name="T82" fmla="*/ 11 w 112"/>
                <a:gd name="T83" fmla="*/ 42 h 124"/>
                <a:gd name="T84" fmla="*/ 13 w 112"/>
                <a:gd name="T85" fmla="*/ 24 h 124"/>
                <a:gd name="T86" fmla="*/ 13 w 112"/>
                <a:gd name="T87" fmla="*/ 14 h 124"/>
                <a:gd name="T88" fmla="*/ 15 w 112"/>
                <a:gd name="T89" fmla="*/ 4 h 124"/>
                <a:gd name="T90" fmla="*/ 23 w 112"/>
                <a:gd name="T9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24">
                  <a:moveTo>
                    <a:pt x="23" y="0"/>
                  </a:moveTo>
                  <a:lnTo>
                    <a:pt x="25" y="0"/>
                  </a:lnTo>
                  <a:lnTo>
                    <a:pt x="29" y="4"/>
                  </a:lnTo>
                  <a:lnTo>
                    <a:pt x="31" y="8"/>
                  </a:lnTo>
                  <a:lnTo>
                    <a:pt x="31" y="12"/>
                  </a:lnTo>
                  <a:lnTo>
                    <a:pt x="31" y="18"/>
                  </a:lnTo>
                  <a:lnTo>
                    <a:pt x="29" y="26"/>
                  </a:lnTo>
                  <a:lnTo>
                    <a:pt x="33" y="36"/>
                  </a:lnTo>
                  <a:lnTo>
                    <a:pt x="37" y="46"/>
                  </a:lnTo>
                  <a:lnTo>
                    <a:pt x="43" y="51"/>
                  </a:lnTo>
                  <a:lnTo>
                    <a:pt x="45" y="59"/>
                  </a:lnTo>
                  <a:lnTo>
                    <a:pt x="49" y="65"/>
                  </a:lnTo>
                  <a:lnTo>
                    <a:pt x="51" y="71"/>
                  </a:lnTo>
                  <a:lnTo>
                    <a:pt x="53" y="77"/>
                  </a:lnTo>
                  <a:lnTo>
                    <a:pt x="53" y="83"/>
                  </a:lnTo>
                  <a:lnTo>
                    <a:pt x="53" y="91"/>
                  </a:lnTo>
                  <a:lnTo>
                    <a:pt x="51" y="99"/>
                  </a:lnTo>
                  <a:lnTo>
                    <a:pt x="45" y="105"/>
                  </a:lnTo>
                  <a:lnTo>
                    <a:pt x="39" y="110"/>
                  </a:lnTo>
                  <a:lnTo>
                    <a:pt x="41" y="110"/>
                  </a:lnTo>
                  <a:lnTo>
                    <a:pt x="43" y="110"/>
                  </a:lnTo>
                  <a:lnTo>
                    <a:pt x="53" y="108"/>
                  </a:lnTo>
                  <a:lnTo>
                    <a:pt x="63" y="107"/>
                  </a:lnTo>
                  <a:lnTo>
                    <a:pt x="70" y="101"/>
                  </a:lnTo>
                  <a:lnTo>
                    <a:pt x="78" y="93"/>
                  </a:lnTo>
                  <a:lnTo>
                    <a:pt x="86" y="85"/>
                  </a:lnTo>
                  <a:lnTo>
                    <a:pt x="92" y="77"/>
                  </a:lnTo>
                  <a:lnTo>
                    <a:pt x="100" y="57"/>
                  </a:lnTo>
                  <a:lnTo>
                    <a:pt x="104" y="55"/>
                  </a:lnTo>
                  <a:lnTo>
                    <a:pt x="106" y="53"/>
                  </a:lnTo>
                  <a:lnTo>
                    <a:pt x="108" y="53"/>
                  </a:lnTo>
                  <a:lnTo>
                    <a:pt x="112" y="55"/>
                  </a:lnTo>
                  <a:lnTo>
                    <a:pt x="112" y="57"/>
                  </a:lnTo>
                  <a:lnTo>
                    <a:pt x="112" y="61"/>
                  </a:lnTo>
                  <a:lnTo>
                    <a:pt x="112" y="63"/>
                  </a:lnTo>
                  <a:lnTo>
                    <a:pt x="110" y="69"/>
                  </a:lnTo>
                  <a:lnTo>
                    <a:pt x="106" y="75"/>
                  </a:lnTo>
                  <a:lnTo>
                    <a:pt x="100" y="87"/>
                  </a:lnTo>
                  <a:lnTo>
                    <a:pt x="88" y="101"/>
                  </a:lnTo>
                  <a:lnTo>
                    <a:pt x="82" y="107"/>
                  </a:lnTo>
                  <a:lnTo>
                    <a:pt x="76" y="112"/>
                  </a:lnTo>
                  <a:lnTo>
                    <a:pt x="68" y="116"/>
                  </a:lnTo>
                  <a:lnTo>
                    <a:pt x="59" y="120"/>
                  </a:lnTo>
                  <a:lnTo>
                    <a:pt x="51" y="122"/>
                  </a:lnTo>
                  <a:lnTo>
                    <a:pt x="41" y="124"/>
                  </a:lnTo>
                  <a:lnTo>
                    <a:pt x="29" y="122"/>
                  </a:lnTo>
                  <a:lnTo>
                    <a:pt x="17" y="118"/>
                  </a:lnTo>
                  <a:lnTo>
                    <a:pt x="11" y="116"/>
                  </a:lnTo>
                  <a:lnTo>
                    <a:pt x="6" y="110"/>
                  </a:lnTo>
                  <a:lnTo>
                    <a:pt x="0" y="105"/>
                  </a:lnTo>
                  <a:lnTo>
                    <a:pt x="0" y="101"/>
                  </a:lnTo>
                  <a:lnTo>
                    <a:pt x="0" y="99"/>
                  </a:lnTo>
                  <a:lnTo>
                    <a:pt x="2" y="97"/>
                  </a:lnTo>
                  <a:lnTo>
                    <a:pt x="4" y="95"/>
                  </a:lnTo>
                  <a:lnTo>
                    <a:pt x="6" y="95"/>
                  </a:lnTo>
                  <a:lnTo>
                    <a:pt x="9" y="95"/>
                  </a:lnTo>
                  <a:lnTo>
                    <a:pt x="11" y="97"/>
                  </a:lnTo>
                  <a:lnTo>
                    <a:pt x="13" y="99"/>
                  </a:lnTo>
                  <a:lnTo>
                    <a:pt x="15" y="99"/>
                  </a:lnTo>
                  <a:lnTo>
                    <a:pt x="19" y="101"/>
                  </a:lnTo>
                  <a:lnTo>
                    <a:pt x="23" y="103"/>
                  </a:lnTo>
                  <a:lnTo>
                    <a:pt x="27" y="103"/>
                  </a:lnTo>
                  <a:lnTo>
                    <a:pt x="31" y="101"/>
                  </a:lnTo>
                  <a:lnTo>
                    <a:pt x="33" y="99"/>
                  </a:lnTo>
                  <a:lnTo>
                    <a:pt x="35" y="97"/>
                  </a:lnTo>
                  <a:lnTo>
                    <a:pt x="39" y="91"/>
                  </a:lnTo>
                  <a:lnTo>
                    <a:pt x="39" y="85"/>
                  </a:lnTo>
                  <a:lnTo>
                    <a:pt x="37" y="75"/>
                  </a:lnTo>
                  <a:lnTo>
                    <a:pt x="33" y="67"/>
                  </a:lnTo>
                  <a:lnTo>
                    <a:pt x="29" y="57"/>
                  </a:lnTo>
                  <a:lnTo>
                    <a:pt x="23" y="48"/>
                  </a:lnTo>
                  <a:lnTo>
                    <a:pt x="21" y="53"/>
                  </a:lnTo>
                  <a:lnTo>
                    <a:pt x="17" y="61"/>
                  </a:lnTo>
                  <a:lnTo>
                    <a:pt x="13" y="65"/>
                  </a:lnTo>
                  <a:lnTo>
                    <a:pt x="11" y="67"/>
                  </a:lnTo>
                  <a:lnTo>
                    <a:pt x="9" y="67"/>
                  </a:lnTo>
                  <a:lnTo>
                    <a:pt x="7" y="67"/>
                  </a:lnTo>
                  <a:lnTo>
                    <a:pt x="6" y="65"/>
                  </a:lnTo>
                  <a:lnTo>
                    <a:pt x="4" y="63"/>
                  </a:lnTo>
                  <a:lnTo>
                    <a:pt x="4" y="61"/>
                  </a:lnTo>
                  <a:lnTo>
                    <a:pt x="4" y="59"/>
                  </a:lnTo>
                  <a:lnTo>
                    <a:pt x="4" y="57"/>
                  </a:lnTo>
                  <a:lnTo>
                    <a:pt x="7" y="49"/>
                  </a:lnTo>
                  <a:lnTo>
                    <a:pt x="11" y="42"/>
                  </a:lnTo>
                  <a:lnTo>
                    <a:pt x="15" y="28"/>
                  </a:lnTo>
                  <a:lnTo>
                    <a:pt x="13" y="24"/>
                  </a:lnTo>
                  <a:lnTo>
                    <a:pt x="13" y="20"/>
                  </a:lnTo>
                  <a:lnTo>
                    <a:pt x="13" y="14"/>
                  </a:lnTo>
                  <a:lnTo>
                    <a:pt x="13" y="8"/>
                  </a:lnTo>
                  <a:lnTo>
                    <a:pt x="15" y="4"/>
                  </a:lnTo>
                  <a:lnTo>
                    <a:pt x="17"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3" name="Group 282"/>
          <p:cNvGrpSpPr/>
          <p:nvPr/>
        </p:nvGrpSpPr>
        <p:grpSpPr>
          <a:xfrm>
            <a:off x="9599680" y="5313680"/>
            <a:ext cx="2184686" cy="627517"/>
            <a:chOff x="7883526" y="4581525"/>
            <a:chExt cx="2835275" cy="814388"/>
          </a:xfrm>
          <a:solidFill>
            <a:schemeClr val="bg1"/>
          </a:solidFill>
        </p:grpSpPr>
        <p:sp>
          <p:nvSpPr>
            <p:cNvPr id="48" name="Rectangle 217"/>
            <p:cNvSpPr>
              <a:spLocks noChangeArrowheads="1"/>
            </p:cNvSpPr>
            <p:nvPr/>
          </p:nvSpPr>
          <p:spPr bwMode="auto">
            <a:xfrm>
              <a:off x="9613901" y="5272088"/>
              <a:ext cx="817563" cy="63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18"/>
            <p:cNvSpPr>
              <a:spLocks noEditPoints="1"/>
            </p:cNvSpPr>
            <p:nvPr/>
          </p:nvSpPr>
          <p:spPr bwMode="auto">
            <a:xfrm>
              <a:off x="7883526" y="4581525"/>
              <a:ext cx="1773238" cy="762000"/>
            </a:xfrm>
            <a:custGeom>
              <a:avLst/>
              <a:gdLst>
                <a:gd name="T0" fmla="*/ 978 w 1117"/>
                <a:gd name="T1" fmla="*/ 37 h 480"/>
                <a:gd name="T2" fmla="*/ 917 w 1117"/>
                <a:gd name="T3" fmla="*/ 75 h 480"/>
                <a:gd name="T4" fmla="*/ 832 w 1117"/>
                <a:gd name="T5" fmla="*/ 144 h 480"/>
                <a:gd name="T6" fmla="*/ 879 w 1117"/>
                <a:gd name="T7" fmla="*/ 163 h 480"/>
                <a:gd name="T8" fmla="*/ 895 w 1117"/>
                <a:gd name="T9" fmla="*/ 144 h 480"/>
                <a:gd name="T10" fmla="*/ 932 w 1117"/>
                <a:gd name="T11" fmla="*/ 124 h 480"/>
                <a:gd name="T12" fmla="*/ 934 w 1117"/>
                <a:gd name="T13" fmla="*/ 138 h 480"/>
                <a:gd name="T14" fmla="*/ 917 w 1117"/>
                <a:gd name="T15" fmla="*/ 151 h 480"/>
                <a:gd name="T16" fmla="*/ 867 w 1117"/>
                <a:gd name="T17" fmla="*/ 206 h 480"/>
                <a:gd name="T18" fmla="*/ 869 w 1117"/>
                <a:gd name="T19" fmla="*/ 222 h 480"/>
                <a:gd name="T20" fmla="*/ 887 w 1117"/>
                <a:gd name="T21" fmla="*/ 230 h 480"/>
                <a:gd name="T22" fmla="*/ 966 w 1117"/>
                <a:gd name="T23" fmla="*/ 201 h 480"/>
                <a:gd name="T24" fmla="*/ 1064 w 1117"/>
                <a:gd name="T25" fmla="*/ 118 h 480"/>
                <a:gd name="T26" fmla="*/ 1102 w 1117"/>
                <a:gd name="T27" fmla="*/ 61 h 480"/>
                <a:gd name="T28" fmla="*/ 1106 w 1117"/>
                <a:gd name="T29" fmla="*/ 39 h 480"/>
                <a:gd name="T30" fmla="*/ 1086 w 1117"/>
                <a:gd name="T31" fmla="*/ 18 h 480"/>
                <a:gd name="T32" fmla="*/ 1054 w 1117"/>
                <a:gd name="T33" fmla="*/ 0 h 480"/>
                <a:gd name="T34" fmla="*/ 1098 w 1117"/>
                <a:gd name="T35" fmla="*/ 12 h 480"/>
                <a:gd name="T36" fmla="*/ 1115 w 1117"/>
                <a:gd name="T37" fmla="*/ 37 h 480"/>
                <a:gd name="T38" fmla="*/ 1110 w 1117"/>
                <a:gd name="T39" fmla="*/ 81 h 480"/>
                <a:gd name="T40" fmla="*/ 1068 w 1117"/>
                <a:gd name="T41" fmla="*/ 136 h 480"/>
                <a:gd name="T42" fmla="*/ 1005 w 1117"/>
                <a:gd name="T43" fmla="*/ 193 h 480"/>
                <a:gd name="T44" fmla="*/ 946 w 1117"/>
                <a:gd name="T45" fmla="*/ 230 h 480"/>
                <a:gd name="T46" fmla="*/ 889 w 1117"/>
                <a:gd name="T47" fmla="*/ 244 h 480"/>
                <a:gd name="T48" fmla="*/ 860 w 1117"/>
                <a:gd name="T49" fmla="*/ 226 h 480"/>
                <a:gd name="T50" fmla="*/ 860 w 1117"/>
                <a:gd name="T51" fmla="*/ 195 h 480"/>
                <a:gd name="T52" fmla="*/ 738 w 1117"/>
                <a:gd name="T53" fmla="*/ 252 h 480"/>
                <a:gd name="T54" fmla="*/ 692 w 1117"/>
                <a:gd name="T55" fmla="*/ 324 h 480"/>
                <a:gd name="T56" fmla="*/ 667 w 1117"/>
                <a:gd name="T57" fmla="*/ 413 h 480"/>
                <a:gd name="T58" fmla="*/ 681 w 1117"/>
                <a:gd name="T59" fmla="*/ 446 h 480"/>
                <a:gd name="T60" fmla="*/ 736 w 1117"/>
                <a:gd name="T61" fmla="*/ 464 h 480"/>
                <a:gd name="T62" fmla="*/ 804 w 1117"/>
                <a:gd name="T63" fmla="*/ 446 h 480"/>
                <a:gd name="T64" fmla="*/ 891 w 1117"/>
                <a:gd name="T65" fmla="*/ 399 h 480"/>
                <a:gd name="T66" fmla="*/ 954 w 1117"/>
                <a:gd name="T67" fmla="*/ 360 h 480"/>
                <a:gd name="T68" fmla="*/ 938 w 1117"/>
                <a:gd name="T69" fmla="*/ 378 h 480"/>
                <a:gd name="T70" fmla="*/ 909 w 1117"/>
                <a:gd name="T71" fmla="*/ 405 h 480"/>
                <a:gd name="T72" fmla="*/ 846 w 1117"/>
                <a:gd name="T73" fmla="*/ 443 h 480"/>
                <a:gd name="T74" fmla="*/ 767 w 1117"/>
                <a:gd name="T75" fmla="*/ 474 h 480"/>
                <a:gd name="T76" fmla="*/ 734 w 1117"/>
                <a:gd name="T77" fmla="*/ 480 h 480"/>
                <a:gd name="T78" fmla="*/ 684 w 1117"/>
                <a:gd name="T79" fmla="*/ 472 h 480"/>
                <a:gd name="T80" fmla="*/ 659 w 1117"/>
                <a:gd name="T81" fmla="*/ 450 h 480"/>
                <a:gd name="T82" fmla="*/ 649 w 1117"/>
                <a:gd name="T83" fmla="*/ 419 h 480"/>
                <a:gd name="T84" fmla="*/ 659 w 1117"/>
                <a:gd name="T85" fmla="*/ 364 h 480"/>
                <a:gd name="T86" fmla="*/ 684 w 1117"/>
                <a:gd name="T87" fmla="*/ 303 h 480"/>
                <a:gd name="T88" fmla="*/ 734 w 1117"/>
                <a:gd name="T89" fmla="*/ 228 h 480"/>
                <a:gd name="T90" fmla="*/ 299 w 1117"/>
                <a:gd name="T91" fmla="*/ 269 h 480"/>
                <a:gd name="T92" fmla="*/ 21 w 1117"/>
                <a:gd name="T93" fmla="*/ 389 h 480"/>
                <a:gd name="T94" fmla="*/ 80 w 1117"/>
                <a:gd name="T95" fmla="*/ 435 h 480"/>
                <a:gd name="T96" fmla="*/ 84 w 1117"/>
                <a:gd name="T97" fmla="*/ 452 h 480"/>
                <a:gd name="T98" fmla="*/ 4 w 1117"/>
                <a:gd name="T99" fmla="*/ 391 h 480"/>
                <a:gd name="T100" fmla="*/ 281 w 1117"/>
                <a:gd name="T101" fmla="*/ 258 h 480"/>
                <a:gd name="T102" fmla="*/ 791 w 1117"/>
                <a:gd name="T103" fmla="*/ 161 h 480"/>
                <a:gd name="T104" fmla="*/ 946 w 1117"/>
                <a:gd name="T105" fmla="*/ 35 h 480"/>
                <a:gd name="T106" fmla="*/ 1011 w 1117"/>
                <a:gd name="T107" fmla="*/ 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7" h="480">
                  <a:moveTo>
                    <a:pt x="1054" y="14"/>
                  </a:moveTo>
                  <a:lnTo>
                    <a:pt x="1035" y="16"/>
                  </a:lnTo>
                  <a:lnTo>
                    <a:pt x="1025" y="18"/>
                  </a:lnTo>
                  <a:lnTo>
                    <a:pt x="1015" y="20"/>
                  </a:lnTo>
                  <a:lnTo>
                    <a:pt x="999" y="25"/>
                  </a:lnTo>
                  <a:lnTo>
                    <a:pt x="986" y="33"/>
                  </a:lnTo>
                  <a:lnTo>
                    <a:pt x="978" y="37"/>
                  </a:lnTo>
                  <a:lnTo>
                    <a:pt x="966" y="43"/>
                  </a:lnTo>
                  <a:lnTo>
                    <a:pt x="960" y="47"/>
                  </a:lnTo>
                  <a:lnTo>
                    <a:pt x="956" y="49"/>
                  </a:lnTo>
                  <a:lnTo>
                    <a:pt x="956" y="49"/>
                  </a:lnTo>
                  <a:lnTo>
                    <a:pt x="948" y="53"/>
                  </a:lnTo>
                  <a:lnTo>
                    <a:pt x="932" y="65"/>
                  </a:lnTo>
                  <a:lnTo>
                    <a:pt x="917" y="75"/>
                  </a:lnTo>
                  <a:lnTo>
                    <a:pt x="913" y="79"/>
                  </a:lnTo>
                  <a:lnTo>
                    <a:pt x="913" y="77"/>
                  </a:lnTo>
                  <a:lnTo>
                    <a:pt x="897" y="88"/>
                  </a:lnTo>
                  <a:lnTo>
                    <a:pt x="881" y="100"/>
                  </a:lnTo>
                  <a:lnTo>
                    <a:pt x="865" y="114"/>
                  </a:lnTo>
                  <a:lnTo>
                    <a:pt x="848" y="130"/>
                  </a:lnTo>
                  <a:lnTo>
                    <a:pt x="832" y="144"/>
                  </a:lnTo>
                  <a:lnTo>
                    <a:pt x="818" y="159"/>
                  </a:lnTo>
                  <a:lnTo>
                    <a:pt x="795" y="181"/>
                  </a:lnTo>
                  <a:lnTo>
                    <a:pt x="785" y="195"/>
                  </a:lnTo>
                  <a:lnTo>
                    <a:pt x="781" y="199"/>
                  </a:lnTo>
                  <a:lnTo>
                    <a:pt x="814" y="191"/>
                  </a:lnTo>
                  <a:lnTo>
                    <a:pt x="848" y="179"/>
                  </a:lnTo>
                  <a:lnTo>
                    <a:pt x="879" y="163"/>
                  </a:lnTo>
                  <a:lnTo>
                    <a:pt x="881" y="157"/>
                  </a:lnTo>
                  <a:lnTo>
                    <a:pt x="887" y="153"/>
                  </a:lnTo>
                  <a:lnTo>
                    <a:pt x="889" y="149"/>
                  </a:lnTo>
                  <a:lnTo>
                    <a:pt x="891" y="147"/>
                  </a:lnTo>
                  <a:lnTo>
                    <a:pt x="893" y="145"/>
                  </a:lnTo>
                  <a:lnTo>
                    <a:pt x="893" y="144"/>
                  </a:lnTo>
                  <a:lnTo>
                    <a:pt x="895" y="144"/>
                  </a:lnTo>
                  <a:lnTo>
                    <a:pt x="897" y="142"/>
                  </a:lnTo>
                  <a:lnTo>
                    <a:pt x="903" y="136"/>
                  </a:lnTo>
                  <a:lnTo>
                    <a:pt x="909" y="132"/>
                  </a:lnTo>
                  <a:lnTo>
                    <a:pt x="921" y="126"/>
                  </a:lnTo>
                  <a:lnTo>
                    <a:pt x="923" y="124"/>
                  </a:lnTo>
                  <a:lnTo>
                    <a:pt x="926" y="124"/>
                  </a:lnTo>
                  <a:lnTo>
                    <a:pt x="932" y="124"/>
                  </a:lnTo>
                  <a:lnTo>
                    <a:pt x="934" y="124"/>
                  </a:lnTo>
                  <a:lnTo>
                    <a:pt x="936" y="126"/>
                  </a:lnTo>
                  <a:lnTo>
                    <a:pt x="936" y="128"/>
                  </a:lnTo>
                  <a:lnTo>
                    <a:pt x="936" y="132"/>
                  </a:lnTo>
                  <a:lnTo>
                    <a:pt x="936" y="134"/>
                  </a:lnTo>
                  <a:lnTo>
                    <a:pt x="934" y="136"/>
                  </a:lnTo>
                  <a:lnTo>
                    <a:pt x="934" y="138"/>
                  </a:lnTo>
                  <a:lnTo>
                    <a:pt x="930" y="142"/>
                  </a:lnTo>
                  <a:lnTo>
                    <a:pt x="925" y="145"/>
                  </a:lnTo>
                  <a:lnTo>
                    <a:pt x="923" y="145"/>
                  </a:lnTo>
                  <a:lnTo>
                    <a:pt x="921" y="147"/>
                  </a:lnTo>
                  <a:lnTo>
                    <a:pt x="919" y="151"/>
                  </a:lnTo>
                  <a:lnTo>
                    <a:pt x="919" y="151"/>
                  </a:lnTo>
                  <a:lnTo>
                    <a:pt x="917" y="151"/>
                  </a:lnTo>
                  <a:lnTo>
                    <a:pt x="897" y="169"/>
                  </a:lnTo>
                  <a:lnTo>
                    <a:pt x="875" y="185"/>
                  </a:lnTo>
                  <a:lnTo>
                    <a:pt x="873" y="189"/>
                  </a:lnTo>
                  <a:lnTo>
                    <a:pt x="871" y="193"/>
                  </a:lnTo>
                  <a:lnTo>
                    <a:pt x="869" y="199"/>
                  </a:lnTo>
                  <a:lnTo>
                    <a:pt x="867" y="206"/>
                  </a:lnTo>
                  <a:lnTo>
                    <a:pt x="867" y="206"/>
                  </a:lnTo>
                  <a:lnTo>
                    <a:pt x="867" y="208"/>
                  </a:lnTo>
                  <a:lnTo>
                    <a:pt x="867" y="210"/>
                  </a:lnTo>
                  <a:lnTo>
                    <a:pt x="867" y="212"/>
                  </a:lnTo>
                  <a:lnTo>
                    <a:pt x="867" y="216"/>
                  </a:lnTo>
                  <a:lnTo>
                    <a:pt x="867" y="218"/>
                  </a:lnTo>
                  <a:lnTo>
                    <a:pt x="867" y="218"/>
                  </a:lnTo>
                  <a:lnTo>
                    <a:pt x="869" y="222"/>
                  </a:lnTo>
                  <a:lnTo>
                    <a:pt x="869" y="222"/>
                  </a:lnTo>
                  <a:lnTo>
                    <a:pt x="871" y="226"/>
                  </a:lnTo>
                  <a:lnTo>
                    <a:pt x="873" y="226"/>
                  </a:lnTo>
                  <a:lnTo>
                    <a:pt x="879" y="230"/>
                  </a:lnTo>
                  <a:lnTo>
                    <a:pt x="881" y="230"/>
                  </a:lnTo>
                  <a:lnTo>
                    <a:pt x="881" y="230"/>
                  </a:lnTo>
                  <a:lnTo>
                    <a:pt x="887" y="230"/>
                  </a:lnTo>
                  <a:lnTo>
                    <a:pt x="903" y="228"/>
                  </a:lnTo>
                  <a:lnTo>
                    <a:pt x="919" y="224"/>
                  </a:lnTo>
                  <a:lnTo>
                    <a:pt x="926" y="222"/>
                  </a:lnTo>
                  <a:lnTo>
                    <a:pt x="936" y="218"/>
                  </a:lnTo>
                  <a:lnTo>
                    <a:pt x="944" y="212"/>
                  </a:lnTo>
                  <a:lnTo>
                    <a:pt x="954" y="206"/>
                  </a:lnTo>
                  <a:lnTo>
                    <a:pt x="966" y="201"/>
                  </a:lnTo>
                  <a:lnTo>
                    <a:pt x="974" y="195"/>
                  </a:lnTo>
                  <a:lnTo>
                    <a:pt x="984" y="189"/>
                  </a:lnTo>
                  <a:lnTo>
                    <a:pt x="989" y="185"/>
                  </a:lnTo>
                  <a:lnTo>
                    <a:pt x="1021" y="159"/>
                  </a:lnTo>
                  <a:lnTo>
                    <a:pt x="1037" y="145"/>
                  </a:lnTo>
                  <a:lnTo>
                    <a:pt x="1052" y="132"/>
                  </a:lnTo>
                  <a:lnTo>
                    <a:pt x="1064" y="118"/>
                  </a:lnTo>
                  <a:lnTo>
                    <a:pt x="1076" y="104"/>
                  </a:lnTo>
                  <a:lnTo>
                    <a:pt x="1086" y="90"/>
                  </a:lnTo>
                  <a:lnTo>
                    <a:pt x="1096" y="75"/>
                  </a:lnTo>
                  <a:lnTo>
                    <a:pt x="1096" y="73"/>
                  </a:lnTo>
                  <a:lnTo>
                    <a:pt x="1096" y="71"/>
                  </a:lnTo>
                  <a:lnTo>
                    <a:pt x="1100" y="67"/>
                  </a:lnTo>
                  <a:lnTo>
                    <a:pt x="1102" y="61"/>
                  </a:lnTo>
                  <a:lnTo>
                    <a:pt x="1104" y="55"/>
                  </a:lnTo>
                  <a:lnTo>
                    <a:pt x="1106" y="49"/>
                  </a:lnTo>
                  <a:lnTo>
                    <a:pt x="1106" y="47"/>
                  </a:lnTo>
                  <a:lnTo>
                    <a:pt x="1106" y="47"/>
                  </a:lnTo>
                  <a:lnTo>
                    <a:pt x="1106" y="45"/>
                  </a:lnTo>
                  <a:lnTo>
                    <a:pt x="1106" y="41"/>
                  </a:lnTo>
                  <a:lnTo>
                    <a:pt x="1106" y="39"/>
                  </a:lnTo>
                  <a:lnTo>
                    <a:pt x="1102" y="33"/>
                  </a:lnTo>
                  <a:lnTo>
                    <a:pt x="1100" y="29"/>
                  </a:lnTo>
                  <a:lnTo>
                    <a:pt x="1098" y="27"/>
                  </a:lnTo>
                  <a:lnTo>
                    <a:pt x="1096" y="25"/>
                  </a:lnTo>
                  <a:lnTo>
                    <a:pt x="1094" y="24"/>
                  </a:lnTo>
                  <a:lnTo>
                    <a:pt x="1092" y="22"/>
                  </a:lnTo>
                  <a:lnTo>
                    <a:pt x="1086" y="18"/>
                  </a:lnTo>
                  <a:lnTo>
                    <a:pt x="1084" y="18"/>
                  </a:lnTo>
                  <a:lnTo>
                    <a:pt x="1074" y="16"/>
                  </a:lnTo>
                  <a:lnTo>
                    <a:pt x="1066" y="14"/>
                  </a:lnTo>
                  <a:lnTo>
                    <a:pt x="1062" y="14"/>
                  </a:lnTo>
                  <a:lnTo>
                    <a:pt x="1058" y="14"/>
                  </a:lnTo>
                  <a:lnTo>
                    <a:pt x="1054" y="14"/>
                  </a:lnTo>
                  <a:close/>
                  <a:moveTo>
                    <a:pt x="1054" y="0"/>
                  </a:moveTo>
                  <a:lnTo>
                    <a:pt x="1062" y="0"/>
                  </a:lnTo>
                  <a:lnTo>
                    <a:pt x="1070" y="0"/>
                  </a:lnTo>
                  <a:lnTo>
                    <a:pt x="1080" y="2"/>
                  </a:lnTo>
                  <a:lnTo>
                    <a:pt x="1090" y="6"/>
                  </a:lnTo>
                  <a:lnTo>
                    <a:pt x="1092" y="8"/>
                  </a:lnTo>
                  <a:lnTo>
                    <a:pt x="1096" y="10"/>
                  </a:lnTo>
                  <a:lnTo>
                    <a:pt x="1098" y="12"/>
                  </a:lnTo>
                  <a:lnTo>
                    <a:pt x="1098" y="12"/>
                  </a:lnTo>
                  <a:lnTo>
                    <a:pt x="1102" y="14"/>
                  </a:lnTo>
                  <a:lnTo>
                    <a:pt x="1106" y="18"/>
                  </a:lnTo>
                  <a:lnTo>
                    <a:pt x="1110" y="24"/>
                  </a:lnTo>
                  <a:lnTo>
                    <a:pt x="1111" y="27"/>
                  </a:lnTo>
                  <a:lnTo>
                    <a:pt x="1113" y="31"/>
                  </a:lnTo>
                  <a:lnTo>
                    <a:pt x="1115" y="37"/>
                  </a:lnTo>
                  <a:lnTo>
                    <a:pt x="1117" y="43"/>
                  </a:lnTo>
                  <a:lnTo>
                    <a:pt x="1117" y="49"/>
                  </a:lnTo>
                  <a:lnTo>
                    <a:pt x="1117" y="55"/>
                  </a:lnTo>
                  <a:lnTo>
                    <a:pt x="1115" y="59"/>
                  </a:lnTo>
                  <a:lnTo>
                    <a:pt x="1115" y="67"/>
                  </a:lnTo>
                  <a:lnTo>
                    <a:pt x="1113" y="71"/>
                  </a:lnTo>
                  <a:lnTo>
                    <a:pt x="1110" y="81"/>
                  </a:lnTo>
                  <a:lnTo>
                    <a:pt x="1098" y="100"/>
                  </a:lnTo>
                  <a:lnTo>
                    <a:pt x="1088" y="112"/>
                  </a:lnTo>
                  <a:lnTo>
                    <a:pt x="1090" y="112"/>
                  </a:lnTo>
                  <a:lnTo>
                    <a:pt x="1088" y="114"/>
                  </a:lnTo>
                  <a:lnTo>
                    <a:pt x="1086" y="116"/>
                  </a:lnTo>
                  <a:lnTo>
                    <a:pt x="1076" y="128"/>
                  </a:lnTo>
                  <a:lnTo>
                    <a:pt x="1068" y="136"/>
                  </a:lnTo>
                  <a:lnTo>
                    <a:pt x="1062" y="144"/>
                  </a:lnTo>
                  <a:lnTo>
                    <a:pt x="1054" y="151"/>
                  </a:lnTo>
                  <a:lnTo>
                    <a:pt x="1043" y="161"/>
                  </a:lnTo>
                  <a:lnTo>
                    <a:pt x="1023" y="179"/>
                  </a:lnTo>
                  <a:lnTo>
                    <a:pt x="1007" y="191"/>
                  </a:lnTo>
                  <a:lnTo>
                    <a:pt x="1007" y="193"/>
                  </a:lnTo>
                  <a:lnTo>
                    <a:pt x="1005" y="193"/>
                  </a:lnTo>
                  <a:lnTo>
                    <a:pt x="1003" y="195"/>
                  </a:lnTo>
                  <a:lnTo>
                    <a:pt x="986" y="206"/>
                  </a:lnTo>
                  <a:lnTo>
                    <a:pt x="974" y="214"/>
                  </a:lnTo>
                  <a:lnTo>
                    <a:pt x="974" y="214"/>
                  </a:lnTo>
                  <a:lnTo>
                    <a:pt x="968" y="218"/>
                  </a:lnTo>
                  <a:lnTo>
                    <a:pt x="958" y="224"/>
                  </a:lnTo>
                  <a:lnTo>
                    <a:pt x="946" y="230"/>
                  </a:lnTo>
                  <a:lnTo>
                    <a:pt x="926" y="238"/>
                  </a:lnTo>
                  <a:lnTo>
                    <a:pt x="917" y="240"/>
                  </a:lnTo>
                  <a:lnTo>
                    <a:pt x="911" y="242"/>
                  </a:lnTo>
                  <a:lnTo>
                    <a:pt x="905" y="244"/>
                  </a:lnTo>
                  <a:lnTo>
                    <a:pt x="899" y="244"/>
                  </a:lnTo>
                  <a:lnTo>
                    <a:pt x="893" y="244"/>
                  </a:lnTo>
                  <a:lnTo>
                    <a:pt x="889" y="244"/>
                  </a:lnTo>
                  <a:lnTo>
                    <a:pt x="887" y="244"/>
                  </a:lnTo>
                  <a:lnTo>
                    <a:pt x="883" y="244"/>
                  </a:lnTo>
                  <a:lnTo>
                    <a:pt x="873" y="240"/>
                  </a:lnTo>
                  <a:lnTo>
                    <a:pt x="869" y="238"/>
                  </a:lnTo>
                  <a:lnTo>
                    <a:pt x="864" y="234"/>
                  </a:lnTo>
                  <a:lnTo>
                    <a:pt x="862" y="230"/>
                  </a:lnTo>
                  <a:lnTo>
                    <a:pt x="860" y="226"/>
                  </a:lnTo>
                  <a:lnTo>
                    <a:pt x="858" y="220"/>
                  </a:lnTo>
                  <a:lnTo>
                    <a:pt x="856" y="216"/>
                  </a:lnTo>
                  <a:lnTo>
                    <a:pt x="856" y="204"/>
                  </a:lnTo>
                  <a:lnTo>
                    <a:pt x="858" y="203"/>
                  </a:lnTo>
                  <a:lnTo>
                    <a:pt x="858" y="199"/>
                  </a:lnTo>
                  <a:lnTo>
                    <a:pt x="860" y="197"/>
                  </a:lnTo>
                  <a:lnTo>
                    <a:pt x="860" y="195"/>
                  </a:lnTo>
                  <a:lnTo>
                    <a:pt x="860" y="193"/>
                  </a:lnTo>
                  <a:lnTo>
                    <a:pt x="860" y="193"/>
                  </a:lnTo>
                  <a:lnTo>
                    <a:pt x="812" y="208"/>
                  </a:lnTo>
                  <a:lnTo>
                    <a:pt x="765" y="218"/>
                  </a:lnTo>
                  <a:lnTo>
                    <a:pt x="765" y="218"/>
                  </a:lnTo>
                  <a:lnTo>
                    <a:pt x="759" y="226"/>
                  </a:lnTo>
                  <a:lnTo>
                    <a:pt x="738" y="252"/>
                  </a:lnTo>
                  <a:lnTo>
                    <a:pt x="726" y="269"/>
                  </a:lnTo>
                  <a:lnTo>
                    <a:pt x="714" y="287"/>
                  </a:lnTo>
                  <a:lnTo>
                    <a:pt x="714" y="287"/>
                  </a:lnTo>
                  <a:lnTo>
                    <a:pt x="704" y="307"/>
                  </a:lnTo>
                  <a:lnTo>
                    <a:pt x="700" y="313"/>
                  </a:lnTo>
                  <a:lnTo>
                    <a:pt x="698" y="317"/>
                  </a:lnTo>
                  <a:lnTo>
                    <a:pt x="692" y="324"/>
                  </a:lnTo>
                  <a:lnTo>
                    <a:pt x="690" y="330"/>
                  </a:lnTo>
                  <a:lnTo>
                    <a:pt x="684" y="342"/>
                  </a:lnTo>
                  <a:lnTo>
                    <a:pt x="681" y="354"/>
                  </a:lnTo>
                  <a:lnTo>
                    <a:pt x="675" y="370"/>
                  </a:lnTo>
                  <a:lnTo>
                    <a:pt x="669" y="385"/>
                  </a:lnTo>
                  <a:lnTo>
                    <a:pt x="667" y="405"/>
                  </a:lnTo>
                  <a:lnTo>
                    <a:pt x="667" y="413"/>
                  </a:lnTo>
                  <a:lnTo>
                    <a:pt x="667" y="419"/>
                  </a:lnTo>
                  <a:lnTo>
                    <a:pt x="669" y="425"/>
                  </a:lnTo>
                  <a:lnTo>
                    <a:pt x="671" y="431"/>
                  </a:lnTo>
                  <a:lnTo>
                    <a:pt x="673" y="435"/>
                  </a:lnTo>
                  <a:lnTo>
                    <a:pt x="673" y="435"/>
                  </a:lnTo>
                  <a:lnTo>
                    <a:pt x="677" y="444"/>
                  </a:lnTo>
                  <a:lnTo>
                    <a:pt x="681" y="446"/>
                  </a:lnTo>
                  <a:lnTo>
                    <a:pt x="684" y="450"/>
                  </a:lnTo>
                  <a:lnTo>
                    <a:pt x="692" y="456"/>
                  </a:lnTo>
                  <a:lnTo>
                    <a:pt x="700" y="458"/>
                  </a:lnTo>
                  <a:lnTo>
                    <a:pt x="706" y="462"/>
                  </a:lnTo>
                  <a:lnTo>
                    <a:pt x="714" y="464"/>
                  </a:lnTo>
                  <a:lnTo>
                    <a:pt x="724" y="464"/>
                  </a:lnTo>
                  <a:lnTo>
                    <a:pt x="736" y="464"/>
                  </a:lnTo>
                  <a:lnTo>
                    <a:pt x="753" y="462"/>
                  </a:lnTo>
                  <a:lnTo>
                    <a:pt x="761" y="460"/>
                  </a:lnTo>
                  <a:lnTo>
                    <a:pt x="773" y="458"/>
                  </a:lnTo>
                  <a:lnTo>
                    <a:pt x="781" y="456"/>
                  </a:lnTo>
                  <a:lnTo>
                    <a:pt x="791" y="452"/>
                  </a:lnTo>
                  <a:lnTo>
                    <a:pt x="799" y="448"/>
                  </a:lnTo>
                  <a:lnTo>
                    <a:pt x="804" y="446"/>
                  </a:lnTo>
                  <a:lnTo>
                    <a:pt x="810" y="444"/>
                  </a:lnTo>
                  <a:lnTo>
                    <a:pt x="822" y="439"/>
                  </a:lnTo>
                  <a:lnTo>
                    <a:pt x="834" y="433"/>
                  </a:lnTo>
                  <a:lnTo>
                    <a:pt x="840" y="431"/>
                  </a:lnTo>
                  <a:lnTo>
                    <a:pt x="848" y="427"/>
                  </a:lnTo>
                  <a:lnTo>
                    <a:pt x="871" y="413"/>
                  </a:lnTo>
                  <a:lnTo>
                    <a:pt x="891" y="399"/>
                  </a:lnTo>
                  <a:lnTo>
                    <a:pt x="891" y="399"/>
                  </a:lnTo>
                  <a:lnTo>
                    <a:pt x="897" y="395"/>
                  </a:lnTo>
                  <a:lnTo>
                    <a:pt x="909" y="385"/>
                  </a:lnTo>
                  <a:lnTo>
                    <a:pt x="913" y="384"/>
                  </a:lnTo>
                  <a:lnTo>
                    <a:pt x="932" y="372"/>
                  </a:lnTo>
                  <a:lnTo>
                    <a:pt x="954" y="360"/>
                  </a:lnTo>
                  <a:lnTo>
                    <a:pt x="954" y="360"/>
                  </a:lnTo>
                  <a:lnTo>
                    <a:pt x="954" y="362"/>
                  </a:lnTo>
                  <a:lnTo>
                    <a:pt x="954" y="364"/>
                  </a:lnTo>
                  <a:lnTo>
                    <a:pt x="950" y="366"/>
                  </a:lnTo>
                  <a:lnTo>
                    <a:pt x="950" y="368"/>
                  </a:lnTo>
                  <a:lnTo>
                    <a:pt x="946" y="370"/>
                  </a:lnTo>
                  <a:lnTo>
                    <a:pt x="944" y="376"/>
                  </a:lnTo>
                  <a:lnTo>
                    <a:pt x="938" y="378"/>
                  </a:lnTo>
                  <a:lnTo>
                    <a:pt x="934" y="382"/>
                  </a:lnTo>
                  <a:lnTo>
                    <a:pt x="926" y="389"/>
                  </a:lnTo>
                  <a:lnTo>
                    <a:pt x="921" y="395"/>
                  </a:lnTo>
                  <a:lnTo>
                    <a:pt x="917" y="397"/>
                  </a:lnTo>
                  <a:lnTo>
                    <a:pt x="913" y="401"/>
                  </a:lnTo>
                  <a:lnTo>
                    <a:pt x="911" y="403"/>
                  </a:lnTo>
                  <a:lnTo>
                    <a:pt x="909" y="405"/>
                  </a:lnTo>
                  <a:lnTo>
                    <a:pt x="909" y="405"/>
                  </a:lnTo>
                  <a:lnTo>
                    <a:pt x="871" y="429"/>
                  </a:lnTo>
                  <a:lnTo>
                    <a:pt x="865" y="431"/>
                  </a:lnTo>
                  <a:lnTo>
                    <a:pt x="864" y="433"/>
                  </a:lnTo>
                  <a:lnTo>
                    <a:pt x="858" y="437"/>
                  </a:lnTo>
                  <a:lnTo>
                    <a:pt x="850" y="441"/>
                  </a:lnTo>
                  <a:lnTo>
                    <a:pt x="846" y="443"/>
                  </a:lnTo>
                  <a:lnTo>
                    <a:pt x="842" y="444"/>
                  </a:lnTo>
                  <a:lnTo>
                    <a:pt x="810" y="460"/>
                  </a:lnTo>
                  <a:lnTo>
                    <a:pt x="801" y="464"/>
                  </a:lnTo>
                  <a:lnTo>
                    <a:pt x="795" y="466"/>
                  </a:lnTo>
                  <a:lnTo>
                    <a:pt x="789" y="468"/>
                  </a:lnTo>
                  <a:lnTo>
                    <a:pt x="779" y="472"/>
                  </a:lnTo>
                  <a:lnTo>
                    <a:pt x="767" y="474"/>
                  </a:lnTo>
                  <a:lnTo>
                    <a:pt x="765" y="474"/>
                  </a:lnTo>
                  <a:lnTo>
                    <a:pt x="759" y="476"/>
                  </a:lnTo>
                  <a:lnTo>
                    <a:pt x="753" y="478"/>
                  </a:lnTo>
                  <a:lnTo>
                    <a:pt x="749" y="478"/>
                  </a:lnTo>
                  <a:lnTo>
                    <a:pt x="747" y="478"/>
                  </a:lnTo>
                  <a:lnTo>
                    <a:pt x="743" y="480"/>
                  </a:lnTo>
                  <a:lnTo>
                    <a:pt x="734" y="480"/>
                  </a:lnTo>
                  <a:lnTo>
                    <a:pt x="726" y="480"/>
                  </a:lnTo>
                  <a:lnTo>
                    <a:pt x="722" y="480"/>
                  </a:lnTo>
                  <a:lnTo>
                    <a:pt x="712" y="480"/>
                  </a:lnTo>
                  <a:lnTo>
                    <a:pt x="708" y="480"/>
                  </a:lnTo>
                  <a:lnTo>
                    <a:pt x="704" y="480"/>
                  </a:lnTo>
                  <a:lnTo>
                    <a:pt x="694" y="476"/>
                  </a:lnTo>
                  <a:lnTo>
                    <a:pt x="684" y="472"/>
                  </a:lnTo>
                  <a:lnTo>
                    <a:pt x="684" y="472"/>
                  </a:lnTo>
                  <a:lnTo>
                    <a:pt x="677" y="468"/>
                  </a:lnTo>
                  <a:lnTo>
                    <a:pt x="669" y="462"/>
                  </a:lnTo>
                  <a:lnTo>
                    <a:pt x="669" y="460"/>
                  </a:lnTo>
                  <a:lnTo>
                    <a:pt x="667" y="458"/>
                  </a:lnTo>
                  <a:lnTo>
                    <a:pt x="663" y="454"/>
                  </a:lnTo>
                  <a:lnTo>
                    <a:pt x="659" y="450"/>
                  </a:lnTo>
                  <a:lnTo>
                    <a:pt x="657" y="446"/>
                  </a:lnTo>
                  <a:lnTo>
                    <a:pt x="653" y="439"/>
                  </a:lnTo>
                  <a:lnTo>
                    <a:pt x="651" y="429"/>
                  </a:lnTo>
                  <a:lnTo>
                    <a:pt x="649" y="427"/>
                  </a:lnTo>
                  <a:lnTo>
                    <a:pt x="649" y="423"/>
                  </a:lnTo>
                  <a:lnTo>
                    <a:pt x="649" y="421"/>
                  </a:lnTo>
                  <a:lnTo>
                    <a:pt x="649" y="419"/>
                  </a:lnTo>
                  <a:lnTo>
                    <a:pt x="649" y="413"/>
                  </a:lnTo>
                  <a:lnTo>
                    <a:pt x="649" y="409"/>
                  </a:lnTo>
                  <a:lnTo>
                    <a:pt x="649" y="395"/>
                  </a:lnTo>
                  <a:lnTo>
                    <a:pt x="651" y="385"/>
                  </a:lnTo>
                  <a:lnTo>
                    <a:pt x="653" y="380"/>
                  </a:lnTo>
                  <a:lnTo>
                    <a:pt x="655" y="376"/>
                  </a:lnTo>
                  <a:lnTo>
                    <a:pt x="659" y="364"/>
                  </a:lnTo>
                  <a:lnTo>
                    <a:pt x="661" y="358"/>
                  </a:lnTo>
                  <a:lnTo>
                    <a:pt x="663" y="352"/>
                  </a:lnTo>
                  <a:lnTo>
                    <a:pt x="667" y="342"/>
                  </a:lnTo>
                  <a:lnTo>
                    <a:pt x="671" y="332"/>
                  </a:lnTo>
                  <a:lnTo>
                    <a:pt x="675" y="323"/>
                  </a:lnTo>
                  <a:lnTo>
                    <a:pt x="679" y="313"/>
                  </a:lnTo>
                  <a:lnTo>
                    <a:pt x="684" y="303"/>
                  </a:lnTo>
                  <a:lnTo>
                    <a:pt x="690" y="293"/>
                  </a:lnTo>
                  <a:lnTo>
                    <a:pt x="696" y="283"/>
                  </a:lnTo>
                  <a:lnTo>
                    <a:pt x="708" y="264"/>
                  </a:lnTo>
                  <a:lnTo>
                    <a:pt x="714" y="256"/>
                  </a:lnTo>
                  <a:lnTo>
                    <a:pt x="722" y="246"/>
                  </a:lnTo>
                  <a:lnTo>
                    <a:pt x="728" y="236"/>
                  </a:lnTo>
                  <a:lnTo>
                    <a:pt x="734" y="228"/>
                  </a:lnTo>
                  <a:lnTo>
                    <a:pt x="738" y="224"/>
                  </a:lnTo>
                  <a:lnTo>
                    <a:pt x="740" y="222"/>
                  </a:lnTo>
                  <a:lnTo>
                    <a:pt x="738" y="222"/>
                  </a:lnTo>
                  <a:lnTo>
                    <a:pt x="627" y="234"/>
                  </a:lnTo>
                  <a:lnTo>
                    <a:pt x="517" y="244"/>
                  </a:lnTo>
                  <a:lnTo>
                    <a:pt x="407" y="254"/>
                  </a:lnTo>
                  <a:lnTo>
                    <a:pt x="299" y="269"/>
                  </a:lnTo>
                  <a:lnTo>
                    <a:pt x="228" y="287"/>
                  </a:lnTo>
                  <a:lnTo>
                    <a:pt x="157" y="307"/>
                  </a:lnTo>
                  <a:lnTo>
                    <a:pt x="90" y="336"/>
                  </a:lnTo>
                  <a:lnTo>
                    <a:pt x="70" y="346"/>
                  </a:lnTo>
                  <a:lnTo>
                    <a:pt x="51" y="358"/>
                  </a:lnTo>
                  <a:lnTo>
                    <a:pt x="33" y="372"/>
                  </a:lnTo>
                  <a:lnTo>
                    <a:pt x="21" y="389"/>
                  </a:lnTo>
                  <a:lnTo>
                    <a:pt x="15" y="409"/>
                  </a:lnTo>
                  <a:lnTo>
                    <a:pt x="19" y="425"/>
                  </a:lnTo>
                  <a:lnTo>
                    <a:pt x="27" y="433"/>
                  </a:lnTo>
                  <a:lnTo>
                    <a:pt x="39" y="439"/>
                  </a:lnTo>
                  <a:lnTo>
                    <a:pt x="53" y="439"/>
                  </a:lnTo>
                  <a:lnTo>
                    <a:pt x="67" y="439"/>
                  </a:lnTo>
                  <a:lnTo>
                    <a:pt x="80" y="435"/>
                  </a:lnTo>
                  <a:lnTo>
                    <a:pt x="84" y="435"/>
                  </a:lnTo>
                  <a:lnTo>
                    <a:pt x="86" y="437"/>
                  </a:lnTo>
                  <a:lnTo>
                    <a:pt x="90" y="439"/>
                  </a:lnTo>
                  <a:lnTo>
                    <a:pt x="90" y="443"/>
                  </a:lnTo>
                  <a:lnTo>
                    <a:pt x="90" y="446"/>
                  </a:lnTo>
                  <a:lnTo>
                    <a:pt x="88" y="450"/>
                  </a:lnTo>
                  <a:lnTo>
                    <a:pt x="84" y="452"/>
                  </a:lnTo>
                  <a:lnTo>
                    <a:pt x="67" y="454"/>
                  </a:lnTo>
                  <a:lnTo>
                    <a:pt x="49" y="456"/>
                  </a:lnTo>
                  <a:lnTo>
                    <a:pt x="31" y="454"/>
                  </a:lnTo>
                  <a:lnTo>
                    <a:pt x="15" y="444"/>
                  </a:lnTo>
                  <a:lnTo>
                    <a:pt x="4" y="429"/>
                  </a:lnTo>
                  <a:lnTo>
                    <a:pt x="0" y="411"/>
                  </a:lnTo>
                  <a:lnTo>
                    <a:pt x="4" y="391"/>
                  </a:lnTo>
                  <a:lnTo>
                    <a:pt x="11" y="372"/>
                  </a:lnTo>
                  <a:lnTo>
                    <a:pt x="35" y="348"/>
                  </a:lnTo>
                  <a:lnTo>
                    <a:pt x="65" y="330"/>
                  </a:lnTo>
                  <a:lnTo>
                    <a:pt x="94" y="315"/>
                  </a:lnTo>
                  <a:lnTo>
                    <a:pt x="147" y="293"/>
                  </a:lnTo>
                  <a:lnTo>
                    <a:pt x="202" y="277"/>
                  </a:lnTo>
                  <a:lnTo>
                    <a:pt x="281" y="258"/>
                  </a:lnTo>
                  <a:lnTo>
                    <a:pt x="362" y="242"/>
                  </a:lnTo>
                  <a:lnTo>
                    <a:pt x="442" y="232"/>
                  </a:lnTo>
                  <a:lnTo>
                    <a:pt x="570" y="222"/>
                  </a:lnTo>
                  <a:lnTo>
                    <a:pt x="700" y="210"/>
                  </a:lnTo>
                  <a:lnTo>
                    <a:pt x="755" y="203"/>
                  </a:lnTo>
                  <a:lnTo>
                    <a:pt x="773" y="181"/>
                  </a:lnTo>
                  <a:lnTo>
                    <a:pt x="791" y="161"/>
                  </a:lnTo>
                  <a:lnTo>
                    <a:pt x="822" y="130"/>
                  </a:lnTo>
                  <a:lnTo>
                    <a:pt x="856" y="100"/>
                  </a:lnTo>
                  <a:lnTo>
                    <a:pt x="891" y="73"/>
                  </a:lnTo>
                  <a:lnTo>
                    <a:pt x="905" y="63"/>
                  </a:lnTo>
                  <a:lnTo>
                    <a:pt x="930" y="45"/>
                  </a:lnTo>
                  <a:lnTo>
                    <a:pt x="946" y="35"/>
                  </a:lnTo>
                  <a:lnTo>
                    <a:pt x="946" y="35"/>
                  </a:lnTo>
                  <a:lnTo>
                    <a:pt x="956" y="29"/>
                  </a:lnTo>
                  <a:lnTo>
                    <a:pt x="966" y="25"/>
                  </a:lnTo>
                  <a:lnTo>
                    <a:pt x="976" y="20"/>
                  </a:lnTo>
                  <a:lnTo>
                    <a:pt x="986" y="16"/>
                  </a:lnTo>
                  <a:lnTo>
                    <a:pt x="997" y="10"/>
                  </a:lnTo>
                  <a:lnTo>
                    <a:pt x="1007" y="8"/>
                  </a:lnTo>
                  <a:lnTo>
                    <a:pt x="1011" y="6"/>
                  </a:lnTo>
                  <a:lnTo>
                    <a:pt x="1017" y="4"/>
                  </a:lnTo>
                  <a:lnTo>
                    <a:pt x="1027" y="2"/>
                  </a:lnTo>
                  <a:lnTo>
                    <a:pt x="1031" y="2"/>
                  </a:lnTo>
                  <a:lnTo>
                    <a:pt x="1033" y="0"/>
                  </a:lnTo>
                  <a:lnTo>
                    <a:pt x="1043" y="0"/>
                  </a:lnTo>
                  <a:lnTo>
                    <a:pt x="10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19"/>
            <p:cNvSpPr>
              <a:spLocks/>
            </p:cNvSpPr>
            <p:nvPr/>
          </p:nvSpPr>
          <p:spPr bwMode="auto">
            <a:xfrm>
              <a:off x="9663113" y="5168900"/>
              <a:ext cx="57150" cy="65088"/>
            </a:xfrm>
            <a:custGeom>
              <a:avLst/>
              <a:gdLst>
                <a:gd name="T0" fmla="*/ 18 w 36"/>
                <a:gd name="T1" fmla="*/ 0 h 41"/>
                <a:gd name="T2" fmla="*/ 24 w 36"/>
                <a:gd name="T3" fmla="*/ 2 h 41"/>
                <a:gd name="T4" fmla="*/ 30 w 36"/>
                <a:gd name="T5" fmla="*/ 4 h 41"/>
                <a:gd name="T6" fmla="*/ 34 w 36"/>
                <a:gd name="T7" fmla="*/ 8 h 41"/>
                <a:gd name="T8" fmla="*/ 36 w 36"/>
                <a:gd name="T9" fmla="*/ 12 h 41"/>
                <a:gd name="T10" fmla="*/ 32 w 36"/>
                <a:gd name="T11" fmla="*/ 12 h 41"/>
                <a:gd name="T12" fmla="*/ 30 w 36"/>
                <a:gd name="T13" fmla="*/ 10 h 41"/>
                <a:gd name="T14" fmla="*/ 26 w 36"/>
                <a:gd name="T15" fmla="*/ 8 h 41"/>
                <a:gd name="T16" fmla="*/ 24 w 36"/>
                <a:gd name="T17" fmla="*/ 6 h 41"/>
                <a:gd name="T18" fmla="*/ 20 w 36"/>
                <a:gd name="T19" fmla="*/ 4 h 41"/>
                <a:gd name="T20" fmla="*/ 16 w 36"/>
                <a:gd name="T21" fmla="*/ 6 h 41"/>
                <a:gd name="T22" fmla="*/ 12 w 36"/>
                <a:gd name="T23" fmla="*/ 6 h 41"/>
                <a:gd name="T24" fmla="*/ 8 w 36"/>
                <a:gd name="T25" fmla="*/ 10 h 41"/>
                <a:gd name="T26" fmla="*/ 4 w 36"/>
                <a:gd name="T27" fmla="*/ 14 h 41"/>
                <a:gd name="T28" fmla="*/ 4 w 36"/>
                <a:gd name="T29" fmla="*/ 19 h 41"/>
                <a:gd name="T30" fmla="*/ 4 w 36"/>
                <a:gd name="T31" fmla="*/ 27 h 41"/>
                <a:gd name="T32" fmla="*/ 8 w 36"/>
                <a:gd name="T33" fmla="*/ 31 h 41"/>
                <a:gd name="T34" fmla="*/ 10 w 36"/>
                <a:gd name="T35" fmla="*/ 33 h 41"/>
                <a:gd name="T36" fmla="*/ 14 w 36"/>
                <a:gd name="T37" fmla="*/ 35 h 41"/>
                <a:gd name="T38" fmla="*/ 20 w 36"/>
                <a:gd name="T39" fmla="*/ 37 h 41"/>
                <a:gd name="T40" fmla="*/ 24 w 36"/>
                <a:gd name="T41" fmla="*/ 35 h 41"/>
                <a:gd name="T42" fmla="*/ 26 w 36"/>
                <a:gd name="T43" fmla="*/ 33 h 41"/>
                <a:gd name="T44" fmla="*/ 30 w 36"/>
                <a:gd name="T45" fmla="*/ 31 h 41"/>
                <a:gd name="T46" fmla="*/ 32 w 36"/>
                <a:gd name="T47" fmla="*/ 27 h 41"/>
                <a:gd name="T48" fmla="*/ 36 w 36"/>
                <a:gd name="T49" fmla="*/ 27 h 41"/>
                <a:gd name="T50" fmla="*/ 34 w 36"/>
                <a:gd name="T51" fmla="*/ 33 h 41"/>
                <a:gd name="T52" fmla="*/ 30 w 36"/>
                <a:gd name="T53" fmla="*/ 37 h 41"/>
                <a:gd name="T54" fmla="*/ 24 w 36"/>
                <a:gd name="T55" fmla="*/ 39 h 41"/>
                <a:gd name="T56" fmla="*/ 18 w 36"/>
                <a:gd name="T57" fmla="*/ 41 h 41"/>
                <a:gd name="T58" fmla="*/ 12 w 36"/>
                <a:gd name="T59" fmla="*/ 39 h 41"/>
                <a:gd name="T60" fmla="*/ 8 w 36"/>
                <a:gd name="T61" fmla="*/ 37 h 41"/>
                <a:gd name="T62" fmla="*/ 4 w 36"/>
                <a:gd name="T63" fmla="*/ 35 h 41"/>
                <a:gd name="T64" fmla="*/ 2 w 36"/>
                <a:gd name="T65" fmla="*/ 31 h 41"/>
                <a:gd name="T66" fmla="*/ 0 w 36"/>
                <a:gd name="T67" fmla="*/ 25 h 41"/>
                <a:gd name="T68" fmla="*/ 0 w 36"/>
                <a:gd name="T69" fmla="*/ 19 h 41"/>
                <a:gd name="T70" fmla="*/ 0 w 36"/>
                <a:gd name="T71" fmla="*/ 15 h 41"/>
                <a:gd name="T72" fmla="*/ 2 w 36"/>
                <a:gd name="T73" fmla="*/ 10 h 41"/>
                <a:gd name="T74" fmla="*/ 4 w 36"/>
                <a:gd name="T75" fmla="*/ 6 h 41"/>
                <a:gd name="T76" fmla="*/ 8 w 36"/>
                <a:gd name="T77" fmla="*/ 4 h 41"/>
                <a:gd name="T78" fmla="*/ 12 w 36"/>
                <a:gd name="T79" fmla="*/ 2 h 41"/>
                <a:gd name="T80" fmla="*/ 18 w 36"/>
                <a:gd name="T8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1">
                  <a:moveTo>
                    <a:pt x="18" y="0"/>
                  </a:moveTo>
                  <a:lnTo>
                    <a:pt x="24" y="2"/>
                  </a:lnTo>
                  <a:lnTo>
                    <a:pt x="30" y="4"/>
                  </a:lnTo>
                  <a:lnTo>
                    <a:pt x="34" y="8"/>
                  </a:lnTo>
                  <a:lnTo>
                    <a:pt x="36" y="12"/>
                  </a:lnTo>
                  <a:lnTo>
                    <a:pt x="32" y="12"/>
                  </a:lnTo>
                  <a:lnTo>
                    <a:pt x="30" y="10"/>
                  </a:lnTo>
                  <a:lnTo>
                    <a:pt x="26" y="8"/>
                  </a:lnTo>
                  <a:lnTo>
                    <a:pt x="24" y="6"/>
                  </a:lnTo>
                  <a:lnTo>
                    <a:pt x="20" y="4"/>
                  </a:lnTo>
                  <a:lnTo>
                    <a:pt x="16" y="6"/>
                  </a:lnTo>
                  <a:lnTo>
                    <a:pt x="12" y="6"/>
                  </a:lnTo>
                  <a:lnTo>
                    <a:pt x="8" y="10"/>
                  </a:lnTo>
                  <a:lnTo>
                    <a:pt x="4" y="14"/>
                  </a:lnTo>
                  <a:lnTo>
                    <a:pt x="4" y="19"/>
                  </a:lnTo>
                  <a:lnTo>
                    <a:pt x="4" y="27"/>
                  </a:lnTo>
                  <a:lnTo>
                    <a:pt x="8" y="31"/>
                  </a:lnTo>
                  <a:lnTo>
                    <a:pt x="10" y="33"/>
                  </a:lnTo>
                  <a:lnTo>
                    <a:pt x="14" y="35"/>
                  </a:lnTo>
                  <a:lnTo>
                    <a:pt x="20" y="37"/>
                  </a:lnTo>
                  <a:lnTo>
                    <a:pt x="24" y="35"/>
                  </a:lnTo>
                  <a:lnTo>
                    <a:pt x="26" y="33"/>
                  </a:lnTo>
                  <a:lnTo>
                    <a:pt x="30" y="31"/>
                  </a:lnTo>
                  <a:lnTo>
                    <a:pt x="32" y="27"/>
                  </a:lnTo>
                  <a:lnTo>
                    <a:pt x="36" y="27"/>
                  </a:lnTo>
                  <a:lnTo>
                    <a:pt x="34" y="33"/>
                  </a:lnTo>
                  <a:lnTo>
                    <a:pt x="30" y="37"/>
                  </a:lnTo>
                  <a:lnTo>
                    <a:pt x="24" y="39"/>
                  </a:lnTo>
                  <a:lnTo>
                    <a:pt x="18" y="41"/>
                  </a:lnTo>
                  <a:lnTo>
                    <a:pt x="12" y="39"/>
                  </a:lnTo>
                  <a:lnTo>
                    <a:pt x="8" y="37"/>
                  </a:lnTo>
                  <a:lnTo>
                    <a:pt x="4" y="35"/>
                  </a:lnTo>
                  <a:lnTo>
                    <a:pt x="2" y="31"/>
                  </a:lnTo>
                  <a:lnTo>
                    <a:pt x="0" y="25"/>
                  </a:lnTo>
                  <a:lnTo>
                    <a:pt x="0" y="19"/>
                  </a:lnTo>
                  <a:lnTo>
                    <a:pt x="0" y="15"/>
                  </a:lnTo>
                  <a:lnTo>
                    <a:pt x="2" y="10"/>
                  </a:lnTo>
                  <a:lnTo>
                    <a:pt x="4" y="6"/>
                  </a:lnTo>
                  <a:lnTo>
                    <a:pt x="8" y="4"/>
                  </a:lnTo>
                  <a:lnTo>
                    <a:pt x="12" y="2"/>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20"/>
            <p:cNvSpPr>
              <a:spLocks/>
            </p:cNvSpPr>
            <p:nvPr/>
          </p:nvSpPr>
          <p:spPr bwMode="auto">
            <a:xfrm>
              <a:off x="9732963" y="5184775"/>
              <a:ext cx="23813" cy="46038"/>
            </a:xfrm>
            <a:custGeom>
              <a:avLst/>
              <a:gdLst>
                <a:gd name="T0" fmla="*/ 15 w 15"/>
                <a:gd name="T1" fmla="*/ 0 h 29"/>
                <a:gd name="T2" fmla="*/ 15 w 15"/>
                <a:gd name="T3" fmla="*/ 0 h 29"/>
                <a:gd name="T4" fmla="*/ 15 w 15"/>
                <a:gd name="T5" fmla="*/ 4 h 29"/>
                <a:gd name="T6" fmla="*/ 13 w 15"/>
                <a:gd name="T7" fmla="*/ 4 h 29"/>
                <a:gd name="T8" fmla="*/ 9 w 15"/>
                <a:gd name="T9" fmla="*/ 5 h 29"/>
                <a:gd name="T10" fmla="*/ 6 w 15"/>
                <a:gd name="T11" fmla="*/ 7 h 29"/>
                <a:gd name="T12" fmla="*/ 4 w 15"/>
                <a:gd name="T13" fmla="*/ 11 h 29"/>
                <a:gd name="T14" fmla="*/ 4 w 15"/>
                <a:gd name="T15" fmla="*/ 17 h 29"/>
                <a:gd name="T16" fmla="*/ 4 w 15"/>
                <a:gd name="T17" fmla="*/ 29 h 29"/>
                <a:gd name="T18" fmla="*/ 0 w 15"/>
                <a:gd name="T19" fmla="*/ 29 h 29"/>
                <a:gd name="T20" fmla="*/ 0 w 15"/>
                <a:gd name="T21" fmla="*/ 0 h 29"/>
                <a:gd name="T22" fmla="*/ 4 w 15"/>
                <a:gd name="T23" fmla="*/ 0 h 29"/>
                <a:gd name="T24" fmla="*/ 4 w 15"/>
                <a:gd name="T25" fmla="*/ 7 h 29"/>
                <a:gd name="T26" fmla="*/ 6 w 15"/>
                <a:gd name="T27" fmla="*/ 4 h 29"/>
                <a:gd name="T28" fmla="*/ 9 w 15"/>
                <a:gd name="T29" fmla="*/ 2 h 29"/>
                <a:gd name="T30" fmla="*/ 15 w 15"/>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9">
                  <a:moveTo>
                    <a:pt x="15" y="0"/>
                  </a:moveTo>
                  <a:lnTo>
                    <a:pt x="15" y="0"/>
                  </a:lnTo>
                  <a:lnTo>
                    <a:pt x="15" y="4"/>
                  </a:lnTo>
                  <a:lnTo>
                    <a:pt x="13" y="4"/>
                  </a:lnTo>
                  <a:lnTo>
                    <a:pt x="9" y="5"/>
                  </a:lnTo>
                  <a:lnTo>
                    <a:pt x="6" y="7"/>
                  </a:lnTo>
                  <a:lnTo>
                    <a:pt x="4" y="11"/>
                  </a:lnTo>
                  <a:lnTo>
                    <a:pt x="4" y="17"/>
                  </a:lnTo>
                  <a:lnTo>
                    <a:pt x="4" y="29"/>
                  </a:lnTo>
                  <a:lnTo>
                    <a:pt x="0" y="29"/>
                  </a:lnTo>
                  <a:lnTo>
                    <a:pt x="0" y="0"/>
                  </a:lnTo>
                  <a:lnTo>
                    <a:pt x="4" y="0"/>
                  </a:lnTo>
                  <a:lnTo>
                    <a:pt x="4" y="7"/>
                  </a:lnTo>
                  <a:lnTo>
                    <a:pt x="6" y="4"/>
                  </a:lnTo>
                  <a:lnTo>
                    <a:pt x="9" y="2"/>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21"/>
            <p:cNvSpPr>
              <a:spLocks noEditPoints="1"/>
            </p:cNvSpPr>
            <p:nvPr/>
          </p:nvSpPr>
          <p:spPr bwMode="auto">
            <a:xfrm>
              <a:off x="9759951" y="5184775"/>
              <a:ext cx="47625" cy="49213"/>
            </a:xfrm>
            <a:custGeom>
              <a:avLst/>
              <a:gdLst>
                <a:gd name="T0" fmla="*/ 16 w 30"/>
                <a:gd name="T1" fmla="*/ 4 h 31"/>
                <a:gd name="T2" fmla="*/ 12 w 30"/>
                <a:gd name="T3" fmla="*/ 5 h 31"/>
                <a:gd name="T4" fmla="*/ 8 w 30"/>
                <a:gd name="T5" fmla="*/ 5 h 31"/>
                <a:gd name="T6" fmla="*/ 6 w 30"/>
                <a:gd name="T7" fmla="*/ 9 h 31"/>
                <a:gd name="T8" fmla="*/ 6 w 30"/>
                <a:gd name="T9" fmla="*/ 13 h 31"/>
                <a:gd name="T10" fmla="*/ 26 w 30"/>
                <a:gd name="T11" fmla="*/ 13 h 31"/>
                <a:gd name="T12" fmla="*/ 24 w 30"/>
                <a:gd name="T13" fmla="*/ 9 h 31"/>
                <a:gd name="T14" fmla="*/ 22 w 30"/>
                <a:gd name="T15" fmla="*/ 5 h 31"/>
                <a:gd name="T16" fmla="*/ 20 w 30"/>
                <a:gd name="T17" fmla="*/ 5 h 31"/>
                <a:gd name="T18" fmla="*/ 16 w 30"/>
                <a:gd name="T19" fmla="*/ 4 h 31"/>
                <a:gd name="T20" fmla="*/ 16 w 30"/>
                <a:gd name="T21" fmla="*/ 0 h 31"/>
                <a:gd name="T22" fmla="*/ 22 w 30"/>
                <a:gd name="T23" fmla="*/ 2 h 31"/>
                <a:gd name="T24" fmla="*/ 26 w 30"/>
                <a:gd name="T25" fmla="*/ 4 h 31"/>
                <a:gd name="T26" fmla="*/ 30 w 30"/>
                <a:gd name="T27" fmla="*/ 9 h 31"/>
                <a:gd name="T28" fmla="*/ 30 w 30"/>
                <a:gd name="T29" fmla="*/ 15 h 31"/>
                <a:gd name="T30" fmla="*/ 30 w 30"/>
                <a:gd name="T31" fmla="*/ 17 h 31"/>
                <a:gd name="T32" fmla="*/ 6 w 30"/>
                <a:gd name="T33" fmla="*/ 17 h 31"/>
                <a:gd name="T34" fmla="*/ 6 w 30"/>
                <a:gd name="T35" fmla="*/ 21 h 31"/>
                <a:gd name="T36" fmla="*/ 8 w 30"/>
                <a:gd name="T37" fmla="*/ 23 h 31"/>
                <a:gd name="T38" fmla="*/ 12 w 30"/>
                <a:gd name="T39" fmla="*/ 25 h 31"/>
                <a:gd name="T40" fmla="*/ 16 w 30"/>
                <a:gd name="T41" fmla="*/ 27 h 31"/>
                <a:gd name="T42" fmla="*/ 20 w 30"/>
                <a:gd name="T43" fmla="*/ 25 h 31"/>
                <a:gd name="T44" fmla="*/ 22 w 30"/>
                <a:gd name="T45" fmla="*/ 25 h 31"/>
                <a:gd name="T46" fmla="*/ 24 w 30"/>
                <a:gd name="T47" fmla="*/ 21 h 31"/>
                <a:gd name="T48" fmla="*/ 30 w 30"/>
                <a:gd name="T49" fmla="*/ 21 h 31"/>
                <a:gd name="T50" fmla="*/ 28 w 30"/>
                <a:gd name="T51" fmla="*/ 25 h 31"/>
                <a:gd name="T52" fmla="*/ 24 w 30"/>
                <a:gd name="T53" fmla="*/ 27 h 31"/>
                <a:gd name="T54" fmla="*/ 20 w 30"/>
                <a:gd name="T55" fmla="*/ 29 h 31"/>
                <a:gd name="T56" fmla="*/ 16 w 30"/>
                <a:gd name="T57" fmla="*/ 31 h 31"/>
                <a:gd name="T58" fmla="*/ 10 w 30"/>
                <a:gd name="T59" fmla="*/ 29 h 31"/>
                <a:gd name="T60" fmla="*/ 4 w 30"/>
                <a:gd name="T61" fmla="*/ 25 h 31"/>
                <a:gd name="T62" fmla="*/ 2 w 30"/>
                <a:gd name="T63" fmla="*/ 21 h 31"/>
                <a:gd name="T64" fmla="*/ 0 w 30"/>
                <a:gd name="T65" fmla="*/ 15 h 31"/>
                <a:gd name="T66" fmla="*/ 2 w 30"/>
                <a:gd name="T67" fmla="*/ 9 h 31"/>
                <a:gd name="T68" fmla="*/ 4 w 30"/>
                <a:gd name="T69" fmla="*/ 4 h 31"/>
                <a:gd name="T70" fmla="*/ 10 w 30"/>
                <a:gd name="T71" fmla="*/ 2 h 31"/>
                <a:gd name="T72" fmla="*/ 16 w 30"/>
                <a:gd name="T7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31">
                  <a:moveTo>
                    <a:pt x="16" y="4"/>
                  </a:moveTo>
                  <a:lnTo>
                    <a:pt x="12" y="5"/>
                  </a:lnTo>
                  <a:lnTo>
                    <a:pt x="8" y="5"/>
                  </a:lnTo>
                  <a:lnTo>
                    <a:pt x="6" y="9"/>
                  </a:lnTo>
                  <a:lnTo>
                    <a:pt x="6" y="13"/>
                  </a:lnTo>
                  <a:lnTo>
                    <a:pt x="26" y="13"/>
                  </a:lnTo>
                  <a:lnTo>
                    <a:pt x="24" y="9"/>
                  </a:lnTo>
                  <a:lnTo>
                    <a:pt x="22" y="5"/>
                  </a:lnTo>
                  <a:lnTo>
                    <a:pt x="20" y="5"/>
                  </a:lnTo>
                  <a:lnTo>
                    <a:pt x="16" y="4"/>
                  </a:lnTo>
                  <a:close/>
                  <a:moveTo>
                    <a:pt x="16" y="0"/>
                  </a:moveTo>
                  <a:lnTo>
                    <a:pt x="22" y="2"/>
                  </a:lnTo>
                  <a:lnTo>
                    <a:pt x="26" y="4"/>
                  </a:lnTo>
                  <a:lnTo>
                    <a:pt x="30" y="9"/>
                  </a:lnTo>
                  <a:lnTo>
                    <a:pt x="30" y="15"/>
                  </a:lnTo>
                  <a:lnTo>
                    <a:pt x="30" y="17"/>
                  </a:lnTo>
                  <a:lnTo>
                    <a:pt x="6" y="17"/>
                  </a:lnTo>
                  <a:lnTo>
                    <a:pt x="6" y="21"/>
                  </a:lnTo>
                  <a:lnTo>
                    <a:pt x="8" y="23"/>
                  </a:lnTo>
                  <a:lnTo>
                    <a:pt x="12" y="25"/>
                  </a:lnTo>
                  <a:lnTo>
                    <a:pt x="16" y="27"/>
                  </a:lnTo>
                  <a:lnTo>
                    <a:pt x="20" y="25"/>
                  </a:lnTo>
                  <a:lnTo>
                    <a:pt x="22" y="25"/>
                  </a:lnTo>
                  <a:lnTo>
                    <a:pt x="24" y="21"/>
                  </a:lnTo>
                  <a:lnTo>
                    <a:pt x="30" y="21"/>
                  </a:lnTo>
                  <a:lnTo>
                    <a:pt x="28" y="25"/>
                  </a:lnTo>
                  <a:lnTo>
                    <a:pt x="24" y="27"/>
                  </a:lnTo>
                  <a:lnTo>
                    <a:pt x="20" y="29"/>
                  </a:lnTo>
                  <a:lnTo>
                    <a:pt x="16" y="31"/>
                  </a:lnTo>
                  <a:lnTo>
                    <a:pt x="10" y="29"/>
                  </a:lnTo>
                  <a:lnTo>
                    <a:pt x="4" y="25"/>
                  </a:lnTo>
                  <a:lnTo>
                    <a:pt x="2" y="21"/>
                  </a:lnTo>
                  <a:lnTo>
                    <a:pt x="0" y="15"/>
                  </a:lnTo>
                  <a:lnTo>
                    <a:pt x="2" y="9"/>
                  </a:lnTo>
                  <a:lnTo>
                    <a:pt x="4" y="4"/>
                  </a:lnTo>
                  <a:lnTo>
                    <a:pt x="10"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22"/>
            <p:cNvSpPr>
              <a:spLocks noEditPoints="1"/>
            </p:cNvSpPr>
            <p:nvPr/>
          </p:nvSpPr>
          <p:spPr bwMode="auto">
            <a:xfrm>
              <a:off x="9817101" y="5184775"/>
              <a:ext cx="46038" cy="49213"/>
            </a:xfrm>
            <a:custGeom>
              <a:avLst/>
              <a:gdLst>
                <a:gd name="T0" fmla="*/ 14 w 29"/>
                <a:gd name="T1" fmla="*/ 4 h 31"/>
                <a:gd name="T2" fmla="*/ 10 w 29"/>
                <a:gd name="T3" fmla="*/ 5 h 31"/>
                <a:gd name="T4" fmla="*/ 6 w 29"/>
                <a:gd name="T5" fmla="*/ 7 h 31"/>
                <a:gd name="T6" fmla="*/ 4 w 29"/>
                <a:gd name="T7" fmla="*/ 11 h 31"/>
                <a:gd name="T8" fmla="*/ 4 w 29"/>
                <a:gd name="T9" fmla="*/ 15 h 31"/>
                <a:gd name="T10" fmla="*/ 4 w 29"/>
                <a:gd name="T11" fmla="*/ 19 h 31"/>
                <a:gd name="T12" fmla="*/ 6 w 29"/>
                <a:gd name="T13" fmla="*/ 23 h 31"/>
                <a:gd name="T14" fmla="*/ 10 w 29"/>
                <a:gd name="T15" fmla="*/ 25 h 31"/>
                <a:gd name="T16" fmla="*/ 14 w 29"/>
                <a:gd name="T17" fmla="*/ 27 h 31"/>
                <a:gd name="T18" fmla="*/ 19 w 29"/>
                <a:gd name="T19" fmla="*/ 25 h 31"/>
                <a:gd name="T20" fmla="*/ 21 w 29"/>
                <a:gd name="T21" fmla="*/ 23 h 31"/>
                <a:gd name="T22" fmla="*/ 23 w 29"/>
                <a:gd name="T23" fmla="*/ 19 h 31"/>
                <a:gd name="T24" fmla="*/ 25 w 29"/>
                <a:gd name="T25" fmla="*/ 15 h 31"/>
                <a:gd name="T26" fmla="*/ 23 w 29"/>
                <a:gd name="T27" fmla="*/ 11 h 31"/>
                <a:gd name="T28" fmla="*/ 21 w 29"/>
                <a:gd name="T29" fmla="*/ 7 h 31"/>
                <a:gd name="T30" fmla="*/ 19 w 29"/>
                <a:gd name="T31" fmla="*/ 5 h 31"/>
                <a:gd name="T32" fmla="*/ 14 w 29"/>
                <a:gd name="T33" fmla="*/ 4 h 31"/>
                <a:gd name="T34" fmla="*/ 14 w 29"/>
                <a:gd name="T35" fmla="*/ 0 h 31"/>
                <a:gd name="T36" fmla="*/ 17 w 29"/>
                <a:gd name="T37" fmla="*/ 0 h 31"/>
                <a:gd name="T38" fmla="*/ 21 w 29"/>
                <a:gd name="T39" fmla="*/ 2 h 31"/>
                <a:gd name="T40" fmla="*/ 23 w 29"/>
                <a:gd name="T41" fmla="*/ 5 h 31"/>
                <a:gd name="T42" fmla="*/ 23 w 29"/>
                <a:gd name="T43" fmla="*/ 0 h 31"/>
                <a:gd name="T44" fmla="*/ 29 w 29"/>
                <a:gd name="T45" fmla="*/ 0 h 31"/>
                <a:gd name="T46" fmla="*/ 29 w 29"/>
                <a:gd name="T47" fmla="*/ 29 h 31"/>
                <a:gd name="T48" fmla="*/ 23 w 29"/>
                <a:gd name="T49" fmla="*/ 29 h 31"/>
                <a:gd name="T50" fmla="*/ 23 w 29"/>
                <a:gd name="T51" fmla="*/ 25 h 31"/>
                <a:gd name="T52" fmla="*/ 21 w 29"/>
                <a:gd name="T53" fmla="*/ 29 h 31"/>
                <a:gd name="T54" fmla="*/ 17 w 29"/>
                <a:gd name="T55" fmla="*/ 29 h 31"/>
                <a:gd name="T56" fmla="*/ 14 w 29"/>
                <a:gd name="T57" fmla="*/ 31 h 31"/>
                <a:gd name="T58" fmla="*/ 8 w 29"/>
                <a:gd name="T59" fmla="*/ 29 h 31"/>
                <a:gd name="T60" fmla="*/ 4 w 29"/>
                <a:gd name="T61" fmla="*/ 25 h 31"/>
                <a:gd name="T62" fmla="*/ 0 w 29"/>
                <a:gd name="T63" fmla="*/ 21 h 31"/>
                <a:gd name="T64" fmla="*/ 0 w 29"/>
                <a:gd name="T65" fmla="*/ 15 h 31"/>
                <a:gd name="T66" fmla="*/ 0 w 29"/>
                <a:gd name="T67" fmla="*/ 9 h 31"/>
                <a:gd name="T68" fmla="*/ 4 w 29"/>
                <a:gd name="T69" fmla="*/ 4 h 31"/>
                <a:gd name="T70" fmla="*/ 8 w 29"/>
                <a:gd name="T71" fmla="*/ 2 h 31"/>
                <a:gd name="T72" fmla="*/ 14 w 29"/>
                <a:gd name="T7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1">
                  <a:moveTo>
                    <a:pt x="14" y="4"/>
                  </a:moveTo>
                  <a:lnTo>
                    <a:pt x="10" y="5"/>
                  </a:lnTo>
                  <a:lnTo>
                    <a:pt x="6" y="7"/>
                  </a:lnTo>
                  <a:lnTo>
                    <a:pt x="4" y="11"/>
                  </a:lnTo>
                  <a:lnTo>
                    <a:pt x="4" y="15"/>
                  </a:lnTo>
                  <a:lnTo>
                    <a:pt x="4" y="19"/>
                  </a:lnTo>
                  <a:lnTo>
                    <a:pt x="6" y="23"/>
                  </a:lnTo>
                  <a:lnTo>
                    <a:pt x="10" y="25"/>
                  </a:lnTo>
                  <a:lnTo>
                    <a:pt x="14" y="27"/>
                  </a:lnTo>
                  <a:lnTo>
                    <a:pt x="19" y="25"/>
                  </a:lnTo>
                  <a:lnTo>
                    <a:pt x="21" y="23"/>
                  </a:lnTo>
                  <a:lnTo>
                    <a:pt x="23" y="19"/>
                  </a:lnTo>
                  <a:lnTo>
                    <a:pt x="25" y="15"/>
                  </a:lnTo>
                  <a:lnTo>
                    <a:pt x="23" y="11"/>
                  </a:lnTo>
                  <a:lnTo>
                    <a:pt x="21" y="7"/>
                  </a:lnTo>
                  <a:lnTo>
                    <a:pt x="19" y="5"/>
                  </a:lnTo>
                  <a:lnTo>
                    <a:pt x="14" y="4"/>
                  </a:lnTo>
                  <a:close/>
                  <a:moveTo>
                    <a:pt x="14" y="0"/>
                  </a:moveTo>
                  <a:lnTo>
                    <a:pt x="17" y="0"/>
                  </a:lnTo>
                  <a:lnTo>
                    <a:pt x="21" y="2"/>
                  </a:lnTo>
                  <a:lnTo>
                    <a:pt x="23" y="5"/>
                  </a:lnTo>
                  <a:lnTo>
                    <a:pt x="23" y="0"/>
                  </a:lnTo>
                  <a:lnTo>
                    <a:pt x="29" y="0"/>
                  </a:lnTo>
                  <a:lnTo>
                    <a:pt x="29" y="29"/>
                  </a:lnTo>
                  <a:lnTo>
                    <a:pt x="23" y="29"/>
                  </a:lnTo>
                  <a:lnTo>
                    <a:pt x="23" y="25"/>
                  </a:lnTo>
                  <a:lnTo>
                    <a:pt x="21" y="29"/>
                  </a:lnTo>
                  <a:lnTo>
                    <a:pt x="17" y="29"/>
                  </a:lnTo>
                  <a:lnTo>
                    <a:pt x="14" y="31"/>
                  </a:lnTo>
                  <a:lnTo>
                    <a:pt x="8" y="29"/>
                  </a:lnTo>
                  <a:lnTo>
                    <a:pt x="4" y="25"/>
                  </a:lnTo>
                  <a:lnTo>
                    <a:pt x="0" y="21"/>
                  </a:lnTo>
                  <a:lnTo>
                    <a:pt x="0" y="15"/>
                  </a:lnTo>
                  <a:lnTo>
                    <a:pt x="0" y="9"/>
                  </a:lnTo>
                  <a:lnTo>
                    <a:pt x="4" y="4"/>
                  </a:lnTo>
                  <a:lnTo>
                    <a:pt x="8"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23"/>
            <p:cNvSpPr>
              <a:spLocks/>
            </p:cNvSpPr>
            <p:nvPr/>
          </p:nvSpPr>
          <p:spPr bwMode="auto">
            <a:xfrm>
              <a:off x="9872663" y="5168900"/>
              <a:ext cx="28575" cy="61913"/>
            </a:xfrm>
            <a:custGeom>
              <a:avLst/>
              <a:gdLst>
                <a:gd name="T0" fmla="*/ 6 w 18"/>
                <a:gd name="T1" fmla="*/ 0 h 39"/>
                <a:gd name="T2" fmla="*/ 10 w 18"/>
                <a:gd name="T3" fmla="*/ 0 h 39"/>
                <a:gd name="T4" fmla="*/ 10 w 18"/>
                <a:gd name="T5" fmla="*/ 10 h 39"/>
                <a:gd name="T6" fmla="*/ 18 w 18"/>
                <a:gd name="T7" fmla="*/ 10 h 39"/>
                <a:gd name="T8" fmla="*/ 18 w 18"/>
                <a:gd name="T9" fmla="*/ 14 h 39"/>
                <a:gd name="T10" fmla="*/ 10 w 18"/>
                <a:gd name="T11" fmla="*/ 14 h 39"/>
                <a:gd name="T12" fmla="*/ 10 w 18"/>
                <a:gd name="T13" fmla="*/ 39 h 39"/>
                <a:gd name="T14" fmla="*/ 6 w 18"/>
                <a:gd name="T15" fmla="*/ 39 h 39"/>
                <a:gd name="T16" fmla="*/ 6 w 18"/>
                <a:gd name="T17" fmla="*/ 14 h 39"/>
                <a:gd name="T18" fmla="*/ 0 w 18"/>
                <a:gd name="T19" fmla="*/ 14 h 39"/>
                <a:gd name="T20" fmla="*/ 0 w 18"/>
                <a:gd name="T21" fmla="*/ 10 h 39"/>
                <a:gd name="T22" fmla="*/ 6 w 18"/>
                <a:gd name="T23" fmla="*/ 10 h 39"/>
                <a:gd name="T24" fmla="*/ 6 w 18"/>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9">
                  <a:moveTo>
                    <a:pt x="6" y="0"/>
                  </a:moveTo>
                  <a:lnTo>
                    <a:pt x="10" y="0"/>
                  </a:lnTo>
                  <a:lnTo>
                    <a:pt x="10" y="10"/>
                  </a:lnTo>
                  <a:lnTo>
                    <a:pt x="18" y="10"/>
                  </a:lnTo>
                  <a:lnTo>
                    <a:pt x="18" y="14"/>
                  </a:lnTo>
                  <a:lnTo>
                    <a:pt x="10" y="14"/>
                  </a:lnTo>
                  <a:lnTo>
                    <a:pt x="10" y="39"/>
                  </a:lnTo>
                  <a:lnTo>
                    <a:pt x="6" y="39"/>
                  </a:lnTo>
                  <a:lnTo>
                    <a:pt x="6" y="14"/>
                  </a:lnTo>
                  <a:lnTo>
                    <a:pt x="0" y="14"/>
                  </a:lnTo>
                  <a:lnTo>
                    <a:pt x="0" y="10"/>
                  </a:lnTo>
                  <a:lnTo>
                    <a:pt x="6" y="1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24"/>
            <p:cNvSpPr>
              <a:spLocks noEditPoints="1"/>
            </p:cNvSpPr>
            <p:nvPr/>
          </p:nvSpPr>
          <p:spPr bwMode="auto">
            <a:xfrm>
              <a:off x="9910763" y="5168900"/>
              <a:ext cx="6350" cy="61913"/>
            </a:xfrm>
            <a:custGeom>
              <a:avLst/>
              <a:gdLst>
                <a:gd name="T0" fmla="*/ 0 w 4"/>
                <a:gd name="T1" fmla="*/ 10 h 39"/>
                <a:gd name="T2" fmla="*/ 4 w 4"/>
                <a:gd name="T3" fmla="*/ 10 h 39"/>
                <a:gd name="T4" fmla="*/ 4 w 4"/>
                <a:gd name="T5" fmla="*/ 39 h 39"/>
                <a:gd name="T6" fmla="*/ 0 w 4"/>
                <a:gd name="T7" fmla="*/ 39 h 39"/>
                <a:gd name="T8" fmla="*/ 0 w 4"/>
                <a:gd name="T9" fmla="*/ 10 h 39"/>
                <a:gd name="T10" fmla="*/ 0 w 4"/>
                <a:gd name="T11" fmla="*/ 0 h 39"/>
                <a:gd name="T12" fmla="*/ 4 w 4"/>
                <a:gd name="T13" fmla="*/ 0 h 39"/>
                <a:gd name="T14" fmla="*/ 4 w 4"/>
                <a:gd name="T15" fmla="*/ 6 h 39"/>
                <a:gd name="T16" fmla="*/ 0 w 4"/>
                <a:gd name="T17" fmla="*/ 6 h 39"/>
                <a:gd name="T18" fmla="*/ 0 w 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9">
                  <a:moveTo>
                    <a:pt x="0" y="10"/>
                  </a:moveTo>
                  <a:lnTo>
                    <a:pt x="4" y="10"/>
                  </a:lnTo>
                  <a:lnTo>
                    <a:pt x="4" y="39"/>
                  </a:lnTo>
                  <a:lnTo>
                    <a:pt x="0" y="39"/>
                  </a:lnTo>
                  <a:lnTo>
                    <a:pt x="0" y="10"/>
                  </a:lnTo>
                  <a:close/>
                  <a:moveTo>
                    <a:pt x="0" y="0"/>
                  </a:moveTo>
                  <a:lnTo>
                    <a:pt x="4" y="0"/>
                  </a:lnTo>
                  <a:lnTo>
                    <a:pt x="4" y="6"/>
                  </a:lnTo>
                  <a:lnTo>
                    <a:pt x="0"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25"/>
            <p:cNvSpPr>
              <a:spLocks/>
            </p:cNvSpPr>
            <p:nvPr/>
          </p:nvSpPr>
          <p:spPr bwMode="auto">
            <a:xfrm>
              <a:off x="9926638" y="5184775"/>
              <a:ext cx="42863" cy="46038"/>
            </a:xfrm>
            <a:custGeom>
              <a:avLst/>
              <a:gdLst>
                <a:gd name="T0" fmla="*/ 0 w 27"/>
                <a:gd name="T1" fmla="*/ 0 h 29"/>
                <a:gd name="T2" fmla="*/ 4 w 27"/>
                <a:gd name="T3" fmla="*/ 0 h 29"/>
                <a:gd name="T4" fmla="*/ 13 w 27"/>
                <a:gd name="T5" fmla="*/ 25 h 29"/>
                <a:gd name="T6" fmla="*/ 23 w 27"/>
                <a:gd name="T7" fmla="*/ 0 h 29"/>
                <a:gd name="T8" fmla="*/ 27 w 27"/>
                <a:gd name="T9" fmla="*/ 0 h 29"/>
                <a:gd name="T10" fmla="*/ 15 w 27"/>
                <a:gd name="T11" fmla="*/ 29 h 29"/>
                <a:gd name="T12" fmla="*/ 11 w 27"/>
                <a:gd name="T13" fmla="*/ 29 h 29"/>
                <a:gd name="T14" fmla="*/ 0 w 2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0" y="0"/>
                  </a:moveTo>
                  <a:lnTo>
                    <a:pt x="4" y="0"/>
                  </a:lnTo>
                  <a:lnTo>
                    <a:pt x="13" y="25"/>
                  </a:lnTo>
                  <a:lnTo>
                    <a:pt x="23" y="0"/>
                  </a:lnTo>
                  <a:lnTo>
                    <a:pt x="27" y="0"/>
                  </a:lnTo>
                  <a:lnTo>
                    <a:pt x="15" y="29"/>
                  </a:lnTo>
                  <a:lnTo>
                    <a:pt x="11" y="2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6"/>
            <p:cNvSpPr>
              <a:spLocks noEditPoints="1"/>
            </p:cNvSpPr>
            <p:nvPr/>
          </p:nvSpPr>
          <p:spPr bwMode="auto">
            <a:xfrm>
              <a:off x="9975851" y="5184775"/>
              <a:ext cx="47625" cy="49213"/>
            </a:xfrm>
            <a:custGeom>
              <a:avLst/>
              <a:gdLst>
                <a:gd name="T0" fmla="*/ 14 w 30"/>
                <a:gd name="T1" fmla="*/ 4 h 31"/>
                <a:gd name="T2" fmla="*/ 10 w 30"/>
                <a:gd name="T3" fmla="*/ 5 h 31"/>
                <a:gd name="T4" fmla="*/ 8 w 30"/>
                <a:gd name="T5" fmla="*/ 5 h 31"/>
                <a:gd name="T6" fmla="*/ 6 w 30"/>
                <a:gd name="T7" fmla="*/ 9 h 31"/>
                <a:gd name="T8" fmla="*/ 4 w 30"/>
                <a:gd name="T9" fmla="*/ 13 h 31"/>
                <a:gd name="T10" fmla="*/ 24 w 30"/>
                <a:gd name="T11" fmla="*/ 13 h 31"/>
                <a:gd name="T12" fmla="*/ 24 w 30"/>
                <a:gd name="T13" fmla="*/ 9 h 31"/>
                <a:gd name="T14" fmla="*/ 22 w 30"/>
                <a:gd name="T15" fmla="*/ 5 h 31"/>
                <a:gd name="T16" fmla="*/ 18 w 30"/>
                <a:gd name="T17" fmla="*/ 5 h 31"/>
                <a:gd name="T18" fmla="*/ 14 w 30"/>
                <a:gd name="T19" fmla="*/ 4 h 31"/>
                <a:gd name="T20" fmla="*/ 14 w 30"/>
                <a:gd name="T21" fmla="*/ 0 h 31"/>
                <a:gd name="T22" fmla="*/ 20 w 30"/>
                <a:gd name="T23" fmla="*/ 2 h 31"/>
                <a:gd name="T24" fmla="*/ 26 w 30"/>
                <a:gd name="T25" fmla="*/ 4 h 31"/>
                <a:gd name="T26" fmla="*/ 28 w 30"/>
                <a:gd name="T27" fmla="*/ 9 h 31"/>
                <a:gd name="T28" fmla="*/ 30 w 30"/>
                <a:gd name="T29" fmla="*/ 15 h 31"/>
                <a:gd name="T30" fmla="*/ 30 w 30"/>
                <a:gd name="T31" fmla="*/ 17 h 31"/>
                <a:gd name="T32" fmla="*/ 4 w 30"/>
                <a:gd name="T33" fmla="*/ 17 h 31"/>
                <a:gd name="T34" fmla="*/ 6 w 30"/>
                <a:gd name="T35" fmla="*/ 21 h 31"/>
                <a:gd name="T36" fmla="*/ 8 w 30"/>
                <a:gd name="T37" fmla="*/ 23 h 31"/>
                <a:gd name="T38" fmla="*/ 10 w 30"/>
                <a:gd name="T39" fmla="*/ 25 h 31"/>
                <a:gd name="T40" fmla="*/ 14 w 30"/>
                <a:gd name="T41" fmla="*/ 27 h 31"/>
                <a:gd name="T42" fmla="*/ 18 w 30"/>
                <a:gd name="T43" fmla="*/ 25 h 31"/>
                <a:gd name="T44" fmla="*/ 22 w 30"/>
                <a:gd name="T45" fmla="*/ 25 h 31"/>
                <a:gd name="T46" fmla="*/ 24 w 30"/>
                <a:gd name="T47" fmla="*/ 21 h 31"/>
                <a:gd name="T48" fmla="*/ 28 w 30"/>
                <a:gd name="T49" fmla="*/ 21 h 31"/>
                <a:gd name="T50" fmla="*/ 26 w 30"/>
                <a:gd name="T51" fmla="*/ 25 h 31"/>
                <a:gd name="T52" fmla="*/ 24 w 30"/>
                <a:gd name="T53" fmla="*/ 27 h 31"/>
                <a:gd name="T54" fmla="*/ 20 w 30"/>
                <a:gd name="T55" fmla="*/ 29 h 31"/>
                <a:gd name="T56" fmla="*/ 14 w 30"/>
                <a:gd name="T57" fmla="*/ 31 h 31"/>
                <a:gd name="T58" fmla="*/ 8 w 30"/>
                <a:gd name="T59" fmla="*/ 29 h 31"/>
                <a:gd name="T60" fmla="*/ 4 w 30"/>
                <a:gd name="T61" fmla="*/ 25 h 31"/>
                <a:gd name="T62" fmla="*/ 0 w 30"/>
                <a:gd name="T63" fmla="*/ 21 h 31"/>
                <a:gd name="T64" fmla="*/ 0 w 30"/>
                <a:gd name="T65" fmla="*/ 15 h 31"/>
                <a:gd name="T66" fmla="*/ 0 w 30"/>
                <a:gd name="T67" fmla="*/ 9 h 31"/>
                <a:gd name="T68" fmla="*/ 4 w 30"/>
                <a:gd name="T69" fmla="*/ 4 h 31"/>
                <a:gd name="T70" fmla="*/ 8 w 30"/>
                <a:gd name="T71" fmla="*/ 2 h 31"/>
                <a:gd name="T72" fmla="*/ 14 w 30"/>
                <a:gd name="T7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31">
                  <a:moveTo>
                    <a:pt x="14" y="4"/>
                  </a:moveTo>
                  <a:lnTo>
                    <a:pt x="10" y="5"/>
                  </a:lnTo>
                  <a:lnTo>
                    <a:pt x="8" y="5"/>
                  </a:lnTo>
                  <a:lnTo>
                    <a:pt x="6" y="9"/>
                  </a:lnTo>
                  <a:lnTo>
                    <a:pt x="4" y="13"/>
                  </a:lnTo>
                  <a:lnTo>
                    <a:pt x="24" y="13"/>
                  </a:lnTo>
                  <a:lnTo>
                    <a:pt x="24" y="9"/>
                  </a:lnTo>
                  <a:lnTo>
                    <a:pt x="22" y="5"/>
                  </a:lnTo>
                  <a:lnTo>
                    <a:pt x="18" y="5"/>
                  </a:lnTo>
                  <a:lnTo>
                    <a:pt x="14" y="4"/>
                  </a:lnTo>
                  <a:close/>
                  <a:moveTo>
                    <a:pt x="14" y="0"/>
                  </a:moveTo>
                  <a:lnTo>
                    <a:pt x="20" y="2"/>
                  </a:lnTo>
                  <a:lnTo>
                    <a:pt x="26" y="4"/>
                  </a:lnTo>
                  <a:lnTo>
                    <a:pt x="28" y="9"/>
                  </a:lnTo>
                  <a:lnTo>
                    <a:pt x="30" y="15"/>
                  </a:lnTo>
                  <a:lnTo>
                    <a:pt x="30" y="17"/>
                  </a:lnTo>
                  <a:lnTo>
                    <a:pt x="4" y="17"/>
                  </a:lnTo>
                  <a:lnTo>
                    <a:pt x="6" y="21"/>
                  </a:lnTo>
                  <a:lnTo>
                    <a:pt x="8" y="23"/>
                  </a:lnTo>
                  <a:lnTo>
                    <a:pt x="10" y="25"/>
                  </a:lnTo>
                  <a:lnTo>
                    <a:pt x="14" y="27"/>
                  </a:lnTo>
                  <a:lnTo>
                    <a:pt x="18" y="25"/>
                  </a:lnTo>
                  <a:lnTo>
                    <a:pt x="22" y="25"/>
                  </a:lnTo>
                  <a:lnTo>
                    <a:pt x="24" y="21"/>
                  </a:lnTo>
                  <a:lnTo>
                    <a:pt x="28" y="21"/>
                  </a:lnTo>
                  <a:lnTo>
                    <a:pt x="26" y="25"/>
                  </a:lnTo>
                  <a:lnTo>
                    <a:pt x="24" y="27"/>
                  </a:lnTo>
                  <a:lnTo>
                    <a:pt x="20" y="29"/>
                  </a:lnTo>
                  <a:lnTo>
                    <a:pt x="14" y="31"/>
                  </a:lnTo>
                  <a:lnTo>
                    <a:pt x="8" y="29"/>
                  </a:lnTo>
                  <a:lnTo>
                    <a:pt x="4" y="25"/>
                  </a:lnTo>
                  <a:lnTo>
                    <a:pt x="0" y="21"/>
                  </a:lnTo>
                  <a:lnTo>
                    <a:pt x="0" y="15"/>
                  </a:lnTo>
                  <a:lnTo>
                    <a:pt x="0" y="9"/>
                  </a:lnTo>
                  <a:lnTo>
                    <a:pt x="4" y="4"/>
                  </a:lnTo>
                  <a:lnTo>
                    <a:pt x="8"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7"/>
            <p:cNvSpPr>
              <a:spLocks noEditPoints="1"/>
            </p:cNvSpPr>
            <p:nvPr/>
          </p:nvSpPr>
          <p:spPr bwMode="auto">
            <a:xfrm>
              <a:off x="10056813" y="5172075"/>
              <a:ext cx="47625" cy="58738"/>
            </a:xfrm>
            <a:custGeom>
              <a:avLst/>
              <a:gdLst>
                <a:gd name="T0" fmla="*/ 4 w 30"/>
                <a:gd name="T1" fmla="*/ 4 h 37"/>
                <a:gd name="T2" fmla="*/ 4 w 30"/>
                <a:gd name="T3" fmla="*/ 19 h 37"/>
                <a:gd name="T4" fmla="*/ 16 w 30"/>
                <a:gd name="T5" fmla="*/ 19 h 37"/>
                <a:gd name="T6" fmla="*/ 20 w 30"/>
                <a:gd name="T7" fmla="*/ 19 h 37"/>
                <a:gd name="T8" fmla="*/ 24 w 30"/>
                <a:gd name="T9" fmla="*/ 17 h 37"/>
                <a:gd name="T10" fmla="*/ 26 w 30"/>
                <a:gd name="T11" fmla="*/ 15 h 37"/>
                <a:gd name="T12" fmla="*/ 26 w 30"/>
                <a:gd name="T13" fmla="*/ 12 h 37"/>
                <a:gd name="T14" fmla="*/ 26 w 30"/>
                <a:gd name="T15" fmla="*/ 8 h 37"/>
                <a:gd name="T16" fmla="*/ 24 w 30"/>
                <a:gd name="T17" fmla="*/ 6 h 37"/>
                <a:gd name="T18" fmla="*/ 20 w 30"/>
                <a:gd name="T19" fmla="*/ 4 h 37"/>
                <a:gd name="T20" fmla="*/ 16 w 30"/>
                <a:gd name="T21" fmla="*/ 4 h 37"/>
                <a:gd name="T22" fmla="*/ 4 w 30"/>
                <a:gd name="T23" fmla="*/ 4 h 37"/>
                <a:gd name="T24" fmla="*/ 0 w 30"/>
                <a:gd name="T25" fmla="*/ 0 h 37"/>
                <a:gd name="T26" fmla="*/ 18 w 30"/>
                <a:gd name="T27" fmla="*/ 0 h 37"/>
                <a:gd name="T28" fmla="*/ 22 w 30"/>
                <a:gd name="T29" fmla="*/ 0 h 37"/>
                <a:gd name="T30" fmla="*/ 28 w 30"/>
                <a:gd name="T31" fmla="*/ 2 h 37"/>
                <a:gd name="T32" fmla="*/ 30 w 30"/>
                <a:gd name="T33" fmla="*/ 6 h 37"/>
                <a:gd name="T34" fmla="*/ 30 w 30"/>
                <a:gd name="T35" fmla="*/ 12 h 37"/>
                <a:gd name="T36" fmla="*/ 30 w 30"/>
                <a:gd name="T37" fmla="*/ 17 h 37"/>
                <a:gd name="T38" fmla="*/ 28 w 30"/>
                <a:gd name="T39" fmla="*/ 21 h 37"/>
                <a:gd name="T40" fmla="*/ 22 w 30"/>
                <a:gd name="T41" fmla="*/ 23 h 37"/>
                <a:gd name="T42" fmla="*/ 18 w 30"/>
                <a:gd name="T43" fmla="*/ 23 h 37"/>
                <a:gd name="T44" fmla="*/ 4 w 30"/>
                <a:gd name="T45" fmla="*/ 23 h 37"/>
                <a:gd name="T46" fmla="*/ 4 w 30"/>
                <a:gd name="T47" fmla="*/ 37 h 37"/>
                <a:gd name="T48" fmla="*/ 0 w 30"/>
                <a:gd name="T49" fmla="*/ 37 h 37"/>
                <a:gd name="T50" fmla="*/ 0 w 30"/>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7">
                  <a:moveTo>
                    <a:pt x="4" y="4"/>
                  </a:moveTo>
                  <a:lnTo>
                    <a:pt x="4" y="19"/>
                  </a:lnTo>
                  <a:lnTo>
                    <a:pt x="16" y="19"/>
                  </a:lnTo>
                  <a:lnTo>
                    <a:pt x="20" y="19"/>
                  </a:lnTo>
                  <a:lnTo>
                    <a:pt x="24" y="17"/>
                  </a:lnTo>
                  <a:lnTo>
                    <a:pt x="26" y="15"/>
                  </a:lnTo>
                  <a:lnTo>
                    <a:pt x="26" y="12"/>
                  </a:lnTo>
                  <a:lnTo>
                    <a:pt x="26" y="8"/>
                  </a:lnTo>
                  <a:lnTo>
                    <a:pt x="24" y="6"/>
                  </a:lnTo>
                  <a:lnTo>
                    <a:pt x="20" y="4"/>
                  </a:lnTo>
                  <a:lnTo>
                    <a:pt x="16" y="4"/>
                  </a:lnTo>
                  <a:lnTo>
                    <a:pt x="4" y="4"/>
                  </a:lnTo>
                  <a:close/>
                  <a:moveTo>
                    <a:pt x="0" y="0"/>
                  </a:moveTo>
                  <a:lnTo>
                    <a:pt x="18" y="0"/>
                  </a:lnTo>
                  <a:lnTo>
                    <a:pt x="22" y="0"/>
                  </a:lnTo>
                  <a:lnTo>
                    <a:pt x="28" y="2"/>
                  </a:lnTo>
                  <a:lnTo>
                    <a:pt x="30" y="6"/>
                  </a:lnTo>
                  <a:lnTo>
                    <a:pt x="30" y="12"/>
                  </a:lnTo>
                  <a:lnTo>
                    <a:pt x="30" y="17"/>
                  </a:lnTo>
                  <a:lnTo>
                    <a:pt x="28" y="21"/>
                  </a:lnTo>
                  <a:lnTo>
                    <a:pt x="22" y="23"/>
                  </a:lnTo>
                  <a:lnTo>
                    <a:pt x="18" y="23"/>
                  </a:lnTo>
                  <a:lnTo>
                    <a:pt x="4" y="23"/>
                  </a:lnTo>
                  <a:lnTo>
                    <a:pt x="4" y="37"/>
                  </a:lnTo>
                  <a:lnTo>
                    <a:pt x="0" y="3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28"/>
            <p:cNvSpPr>
              <a:spLocks/>
            </p:cNvSpPr>
            <p:nvPr/>
          </p:nvSpPr>
          <p:spPr bwMode="auto">
            <a:xfrm>
              <a:off x="10117138" y="5184775"/>
              <a:ext cx="23813" cy="46038"/>
            </a:xfrm>
            <a:custGeom>
              <a:avLst/>
              <a:gdLst>
                <a:gd name="T0" fmla="*/ 13 w 15"/>
                <a:gd name="T1" fmla="*/ 0 h 29"/>
                <a:gd name="T2" fmla="*/ 15 w 15"/>
                <a:gd name="T3" fmla="*/ 0 h 29"/>
                <a:gd name="T4" fmla="*/ 15 w 15"/>
                <a:gd name="T5" fmla="*/ 4 h 29"/>
                <a:gd name="T6" fmla="*/ 13 w 15"/>
                <a:gd name="T7" fmla="*/ 4 h 29"/>
                <a:gd name="T8" fmla="*/ 9 w 15"/>
                <a:gd name="T9" fmla="*/ 5 h 29"/>
                <a:gd name="T10" fmla="*/ 6 w 15"/>
                <a:gd name="T11" fmla="*/ 7 h 29"/>
                <a:gd name="T12" fmla="*/ 4 w 15"/>
                <a:gd name="T13" fmla="*/ 11 h 29"/>
                <a:gd name="T14" fmla="*/ 4 w 15"/>
                <a:gd name="T15" fmla="*/ 17 h 29"/>
                <a:gd name="T16" fmla="*/ 4 w 15"/>
                <a:gd name="T17" fmla="*/ 29 h 29"/>
                <a:gd name="T18" fmla="*/ 0 w 15"/>
                <a:gd name="T19" fmla="*/ 29 h 29"/>
                <a:gd name="T20" fmla="*/ 0 w 15"/>
                <a:gd name="T21" fmla="*/ 0 h 29"/>
                <a:gd name="T22" fmla="*/ 4 w 15"/>
                <a:gd name="T23" fmla="*/ 0 h 29"/>
                <a:gd name="T24" fmla="*/ 4 w 15"/>
                <a:gd name="T25" fmla="*/ 7 h 29"/>
                <a:gd name="T26" fmla="*/ 6 w 15"/>
                <a:gd name="T27" fmla="*/ 4 h 29"/>
                <a:gd name="T28" fmla="*/ 9 w 15"/>
                <a:gd name="T29" fmla="*/ 2 h 29"/>
                <a:gd name="T30" fmla="*/ 11 w 15"/>
                <a:gd name="T31" fmla="*/ 0 h 29"/>
                <a:gd name="T32" fmla="*/ 13 w 1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9">
                  <a:moveTo>
                    <a:pt x="13" y="0"/>
                  </a:moveTo>
                  <a:lnTo>
                    <a:pt x="15" y="0"/>
                  </a:lnTo>
                  <a:lnTo>
                    <a:pt x="15" y="4"/>
                  </a:lnTo>
                  <a:lnTo>
                    <a:pt x="13" y="4"/>
                  </a:lnTo>
                  <a:lnTo>
                    <a:pt x="9" y="5"/>
                  </a:lnTo>
                  <a:lnTo>
                    <a:pt x="6" y="7"/>
                  </a:lnTo>
                  <a:lnTo>
                    <a:pt x="4" y="11"/>
                  </a:lnTo>
                  <a:lnTo>
                    <a:pt x="4" y="17"/>
                  </a:lnTo>
                  <a:lnTo>
                    <a:pt x="4" y="29"/>
                  </a:lnTo>
                  <a:lnTo>
                    <a:pt x="0" y="29"/>
                  </a:lnTo>
                  <a:lnTo>
                    <a:pt x="0" y="0"/>
                  </a:lnTo>
                  <a:lnTo>
                    <a:pt x="4" y="0"/>
                  </a:lnTo>
                  <a:lnTo>
                    <a:pt x="4" y="7"/>
                  </a:lnTo>
                  <a:lnTo>
                    <a:pt x="6" y="4"/>
                  </a:lnTo>
                  <a:lnTo>
                    <a:pt x="9" y="2"/>
                  </a:lnTo>
                  <a:lnTo>
                    <a:pt x="11"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29"/>
            <p:cNvSpPr>
              <a:spLocks noEditPoints="1"/>
            </p:cNvSpPr>
            <p:nvPr/>
          </p:nvSpPr>
          <p:spPr bwMode="auto">
            <a:xfrm>
              <a:off x="10144126" y="5184775"/>
              <a:ext cx="47625" cy="49213"/>
            </a:xfrm>
            <a:custGeom>
              <a:avLst/>
              <a:gdLst>
                <a:gd name="T0" fmla="*/ 16 w 30"/>
                <a:gd name="T1" fmla="*/ 4 h 31"/>
                <a:gd name="T2" fmla="*/ 12 w 30"/>
                <a:gd name="T3" fmla="*/ 5 h 31"/>
                <a:gd name="T4" fmla="*/ 8 w 30"/>
                <a:gd name="T5" fmla="*/ 7 h 31"/>
                <a:gd name="T6" fmla="*/ 6 w 30"/>
                <a:gd name="T7" fmla="*/ 11 h 31"/>
                <a:gd name="T8" fmla="*/ 6 w 30"/>
                <a:gd name="T9" fmla="*/ 15 h 31"/>
                <a:gd name="T10" fmla="*/ 6 w 30"/>
                <a:gd name="T11" fmla="*/ 19 h 31"/>
                <a:gd name="T12" fmla="*/ 8 w 30"/>
                <a:gd name="T13" fmla="*/ 23 h 31"/>
                <a:gd name="T14" fmla="*/ 12 w 30"/>
                <a:gd name="T15" fmla="*/ 25 h 31"/>
                <a:gd name="T16" fmla="*/ 16 w 30"/>
                <a:gd name="T17" fmla="*/ 27 h 31"/>
                <a:gd name="T18" fmla="*/ 20 w 30"/>
                <a:gd name="T19" fmla="*/ 25 h 31"/>
                <a:gd name="T20" fmla="*/ 24 w 30"/>
                <a:gd name="T21" fmla="*/ 23 h 31"/>
                <a:gd name="T22" fmla="*/ 26 w 30"/>
                <a:gd name="T23" fmla="*/ 19 h 31"/>
                <a:gd name="T24" fmla="*/ 26 w 30"/>
                <a:gd name="T25" fmla="*/ 15 h 31"/>
                <a:gd name="T26" fmla="*/ 26 w 30"/>
                <a:gd name="T27" fmla="*/ 11 h 31"/>
                <a:gd name="T28" fmla="*/ 24 w 30"/>
                <a:gd name="T29" fmla="*/ 7 h 31"/>
                <a:gd name="T30" fmla="*/ 20 w 30"/>
                <a:gd name="T31" fmla="*/ 5 h 31"/>
                <a:gd name="T32" fmla="*/ 16 w 30"/>
                <a:gd name="T33" fmla="*/ 4 h 31"/>
                <a:gd name="T34" fmla="*/ 16 w 30"/>
                <a:gd name="T35" fmla="*/ 0 h 31"/>
                <a:gd name="T36" fmla="*/ 22 w 30"/>
                <a:gd name="T37" fmla="*/ 2 h 31"/>
                <a:gd name="T38" fmla="*/ 26 w 30"/>
                <a:gd name="T39" fmla="*/ 4 h 31"/>
                <a:gd name="T40" fmla="*/ 30 w 30"/>
                <a:gd name="T41" fmla="*/ 9 h 31"/>
                <a:gd name="T42" fmla="*/ 30 w 30"/>
                <a:gd name="T43" fmla="*/ 15 h 31"/>
                <a:gd name="T44" fmla="*/ 30 w 30"/>
                <a:gd name="T45" fmla="*/ 21 h 31"/>
                <a:gd name="T46" fmla="*/ 26 w 30"/>
                <a:gd name="T47" fmla="*/ 25 h 31"/>
                <a:gd name="T48" fmla="*/ 22 w 30"/>
                <a:gd name="T49" fmla="*/ 29 h 31"/>
                <a:gd name="T50" fmla="*/ 16 w 30"/>
                <a:gd name="T51" fmla="*/ 31 h 31"/>
                <a:gd name="T52" fmla="*/ 10 w 30"/>
                <a:gd name="T53" fmla="*/ 29 h 31"/>
                <a:gd name="T54" fmla="*/ 4 w 30"/>
                <a:gd name="T55" fmla="*/ 25 h 31"/>
                <a:gd name="T56" fmla="*/ 2 w 30"/>
                <a:gd name="T57" fmla="*/ 21 h 31"/>
                <a:gd name="T58" fmla="*/ 0 w 30"/>
                <a:gd name="T59" fmla="*/ 15 h 31"/>
                <a:gd name="T60" fmla="*/ 2 w 30"/>
                <a:gd name="T61" fmla="*/ 9 h 31"/>
                <a:gd name="T62" fmla="*/ 4 w 30"/>
                <a:gd name="T63" fmla="*/ 4 h 31"/>
                <a:gd name="T64" fmla="*/ 10 w 30"/>
                <a:gd name="T65" fmla="*/ 2 h 31"/>
                <a:gd name="T66" fmla="*/ 16 w 30"/>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1">
                  <a:moveTo>
                    <a:pt x="16" y="4"/>
                  </a:moveTo>
                  <a:lnTo>
                    <a:pt x="12" y="5"/>
                  </a:lnTo>
                  <a:lnTo>
                    <a:pt x="8" y="7"/>
                  </a:lnTo>
                  <a:lnTo>
                    <a:pt x="6" y="11"/>
                  </a:lnTo>
                  <a:lnTo>
                    <a:pt x="6" y="15"/>
                  </a:lnTo>
                  <a:lnTo>
                    <a:pt x="6" y="19"/>
                  </a:lnTo>
                  <a:lnTo>
                    <a:pt x="8" y="23"/>
                  </a:lnTo>
                  <a:lnTo>
                    <a:pt x="12" y="25"/>
                  </a:lnTo>
                  <a:lnTo>
                    <a:pt x="16" y="27"/>
                  </a:lnTo>
                  <a:lnTo>
                    <a:pt x="20" y="25"/>
                  </a:lnTo>
                  <a:lnTo>
                    <a:pt x="24" y="23"/>
                  </a:lnTo>
                  <a:lnTo>
                    <a:pt x="26" y="19"/>
                  </a:lnTo>
                  <a:lnTo>
                    <a:pt x="26" y="15"/>
                  </a:lnTo>
                  <a:lnTo>
                    <a:pt x="26" y="11"/>
                  </a:lnTo>
                  <a:lnTo>
                    <a:pt x="24" y="7"/>
                  </a:lnTo>
                  <a:lnTo>
                    <a:pt x="20" y="5"/>
                  </a:lnTo>
                  <a:lnTo>
                    <a:pt x="16" y="4"/>
                  </a:lnTo>
                  <a:close/>
                  <a:moveTo>
                    <a:pt x="16" y="0"/>
                  </a:moveTo>
                  <a:lnTo>
                    <a:pt x="22" y="2"/>
                  </a:lnTo>
                  <a:lnTo>
                    <a:pt x="26" y="4"/>
                  </a:lnTo>
                  <a:lnTo>
                    <a:pt x="30" y="9"/>
                  </a:lnTo>
                  <a:lnTo>
                    <a:pt x="30" y="15"/>
                  </a:lnTo>
                  <a:lnTo>
                    <a:pt x="30" y="21"/>
                  </a:lnTo>
                  <a:lnTo>
                    <a:pt x="26" y="25"/>
                  </a:lnTo>
                  <a:lnTo>
                    <a:pt x="22" y="29"/>
                  </a:lnTo>
                  <a:lnTo>
                    <a:pt x="16" y="31"/>
                  </a:lnTo>
                  <a:lnTo>
                    <a:pt x="10" y="29"/>
                  </a:lnTo>
                  <a:lnTo>
                    <a:pt x="4" y="25"/>
                  </a:lnTo>
                  <a:lnTo>
                    <a:pt x="2" y="21"/>
                  </a:lnTo>
                  <a:lnTo>
                    <a:pt x="0" y="15"/>
                  </a:lnTo>
                  <a:lnTo>
                    <a:pt x="2" y="9"/>
                  </a:lnTo>
                  <a:lnTo>
                    <a:pt x="4" y="4"/>
                  </a:lnTo>
                  <a:lnTo>
                    <a:pt x="10" y="2"/>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30"/>
            <p:cNvSpPr>
              <a:spLocks/>
            </p:cNvSpPr>
            <p:nvPr/>
          </p:nvSpPr>
          <p:spPr bwMode="auto">
            <a:xfrm>
              <a:off x="10201276" y="5184775"/>
              <a:ext cx="42863" cy="49213"/>
            </a:xfrm>
            <a:custGeom>
              <a:avLst/>
              <a:gdLst>
                <a:gd name="T0" fmla="*/ 14 w 27"/>
                <a:gd name="T1" fmla="*/ 0 h 31"/>
                <a:gd name="T2" fmla="*/ 19 w 27"/>
                <a:gd name="T3" fmla="*/ 0 h 31"/>
                <a:gd name="T4" fmla="*/ 23 w 27"/>
                <a:gd name="T5" fmla="*/ 4 h 31"/>
                <a:gd name="T6" fmla="*/ 25 w 27"/>
                <a:gd name="T7" fmla="*/ 5 h 31"/>
                <a:gd name="T8" fmla="*/ 27 w 27"/>
                <a:gd name="T9" fmla="*/ 9 h 31"/>
                <a:gd name="T10" fmla="*/ 23 w 27"/>
                <a:gd name="T11" fmla="*/ 9 h 31"/>
                <a:gd name="T12" fmla="*/ 21 w 27"/>
                <a:gd name="T13" fmla="*/ 7 h 31"/>
                <a:gd name="T14" fmla="*/ 19 w 27"/>
                <a:gd name="T15" fmla="*/ 5 h 31"/>
                <a:gd name="T16" fmla="*/ 18 w 27"/>
                <a:gd name="T17" fmla="*/ 4 h 31"/>
                <a:gd name="T18" fmla="*/ 16 w 27"/>
                <a:gd name="T19" fmla="*/ 4 h 31"/>
                <a:gd name="T20" fmla="*/ 10 w 27"/>
                <a:gd name="T21" fmla="*/ 5 h 31"/>
                <a:gd name="T22" fmla="*/ 8 w 27"/>
                <a:gd name="T23" fmla="*/ 7 h 31"/>
                <a:gd name="T24" fmla="*/ 4 w 27"/>
                <a:gd name="T25" fmla="*/ 11 h 31"/>
                <a:gd name="T26" fmla="*/ 4 w 27"/>
                <a:gd name="T27" fmla="*/ 15 h 31"/>
                <a:gd name="T28" fmla="*/ 4 w 27"/>
                <a:gd name="T29" fmla="*/ 19 h 31"/>
                <a:gd name="T30" fmla="*/ 8 w 27"/>
                <a:gd name="T31" fmla="*/ 23 h 31"/>
                <a:gd name="T32" fmla="*/ 10 w 27"/>
                <a:gd name="T33" fmla="*/ 25 h 31"/>
                <a:gd name="T34" fmla="*/ 16 w 27"/>
                <a:gd name="T35" fmla="*/ 27 h 31"/>
                <a:gd name="T36" fmla="*/ 18 w 27"/>
                <a:gd name="T37" fmla="*/ 25 h 31"/>
                <a:gd name="T38" fmla="*/ 19 w 27"/>
                <a:gd name="T39" fmla="*/ 25 h 31"/>
                <a:gd name="T40" fmla="*/ 21 w 27"/>
                <a:gd name="T41" fmla="*/ 23 h 31"/>
                <a:gd name="T42" fmla="*/ 23 w 27"/>
                <a:gd name="T43" fmla="*/ 21 h 31"/>
                <a:gd name="T44" fmla="*/ 27 w 27"/>
                <a:gd name="T45" fmla="*/ 21 h 31"/>
                <a:gd name="T46" fmla="*/ 25 w 27"/>
                <a:gd name="T47" fmla="*/ 25 h 31"/>
                <a:gd name="T48" fmla="*/ 23 w 27"/>
                <a:gd name="T49" fmla="*/ 27 h 31"/>
                <a:gd name="T50" fmla="*/ 19 w 27"/>
                <a:gd name="T51" fmla="*/ 29 h 31"/>
                <a:gd name="T52" fmla="*/ 14 w 27"/>
                <a:gd name="T53" fmla="*/ 31 h 31"/>
                <a:gd name="T54" fmla="*/ 8 w 27"/>
                <a:gd name="T55" fmla="*/ 29 h 31"/>
                <a:gd name="T56" fmla="*/ 4 w 27"/>
                <a:gd name="T57" fmla="*/ 25 h 31"/>
                <a:gd name="T58" fmla="*/ 0 w 27"/>
                <a:gd name="T59" fmla="*/ 21 h 31"/>
                <a:gd name="T60" fmla="*/ 0 w 27"/>
                <a:gd name="T61" fmla="*/ 15 h 31"/>
                <a:gd name="T62" fmla="*/ 0 w 27"/>
                <a:gd name="T63" fmla="*/ 9 h 31"/>
                <a:gd name="T64" fmla="*/ 4 w 27"/>
                <a:gd name="T65" fmla="*/ 4 h 31"/>
                <a:gd name="T66" fmla="*/ 8 w 27"/>
                <a:gd name="T67" fmla="*/ 2 h 31"/>
                <a:gd name="T68" fmla="*/ 14 w 27"/>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1">
                  <a:moveTo>
                    <a:pt x="14" y="0"/>
                  </a:moveTo>
                  <a:lnTo>
                    <a:pt x="19" y="0"/>
                  </a:lnTo>
                  <a:lnTo>
                    <a:pt x="23" y="4"/>
                  </a:lnTo>
                  <a:lnTo>
                    <a:pt x="25" y="5"/>
                  </a:lnTo>
                  <a:lnTo>
                    <a:pt x="27" y="9"/>
                  </a:lnTo>
                  <a:lnTo>
                    <a:pt x="23" y="9"/>
                  </a:lnTo>
                  <a:lnTo>
                    <a:pt x="21" y="7"/>
                  </a:lnTo>
                  <a:lnTo>
                    <a:pt x="19" y="5"/>
                  </a:lnTo>
                  <a:lnTo>
                    <a:pt x="18" y="4"/>
                  </a:lnTo>
                  <a:lnTo>
                    <a:pt x="16" y="4"/>
                  </a:lnTo>
                  <a:lnTo>
                    <a:pt x="10" y="5"/>
                  </a:lnTo>
                  <a:lnTo>
                    <a:pt x="8" y="7"/>
                  </a:lnTo>
                  <a:lnTo>
                    <a:pt x="4" y="11"/>
                  </a:lnTo>
                  <a:lnTo>
                    <a:pt x="4" y="15"/>
                  </a:lnTo>
                  <a:lnTo>
                    <a:pt x="4" y="19"/>
                  </a:lnTo>
                  <a:lnTo>
                    <a:pt x="8" y="23"/>
                  </a:lnTo>
                  <a:lnTo>
                    <a:pt x="10" y="25"/>
                  </a:lnTo>
                  <a:lnTo>
                    <a:pt x="16" y="27"/>
                  </a:lnTo>
                  <a:lnTo>
                    <a:pt x="18" y="25"/>
                  </a:lnTo>
                  <a:lnTo>
                    <a:pt x="19" y="25"/>
                  </a:lnTo>
                  <a:lnTo>
                    <a:pt x="21" y="23"/>
                  </a:lnTo>
                  <a:lnTo>
                    <a:pt x="23" y="21"/>
                  </a:lnTo>
                  <a:lnTo>
                    <a:pt x="27" y="21"/>
                  </a:lnTo>
                  <a:lnTo>
                    <a:pt x="25" y="25"/>
                  </a:lnTo>
                  <a:lnTo>
                    <a:pt x="23" y="27"/>
                  </a:lnTo>
                  <a:lnTo>
                    <a:pt x="19" y="29"/>
                  </a:lnTo>
                  <a:lnTo>
                    <a:pt x="14" y="31"/>
                  </a:lnTo>
                  <a:lnTo>
                    <a:pt x="8" y="29"/>
                  </a:lnTo>
                  <a:lnTo>
                    <a:pt x="4" y="25"/>
                  </a:lnTo>
                  <a:lnTo>
                    <a:pt x="0" y="21"/>
                  </a:lnTo>
                  <a:lnTo>
                    <a:pt x="0" y="15"/>
                  </a:lnTo>
                  <a:lnTo>
                    <a:pt x="0" y="9"/>
                  </a:lnTo>
                  <a:lnTo>
                    <a:pt x="4" y="4"/>
                  </a:lnTo>
                  <a:lnTo>
                    <a:pt x="8"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31"/>
            <p:cNvSpPr>
              <a:spLocks noEditPoints="1"/>
            </p:cNvSpPr>
            <p:nvPr/>
          </p:nvSpPr>
          <p:spPr bwMode="auto">
            <a:xfrm>
              <a:off x="10253663" y="5184775"/>
              <a:ext cx="47625" cy="49213"/>
            </a:xfrm>
            <a:custGeom>
              <a:avLst/>
              <a:gdLst>
                <a:gd name="T0" fmla="*/ 14 w 30"/>
                <a:gd name="T1" fmla="*/ 4 h 31"/>
                <a:gd name="T2" fmla="*/ 10 w 30"/>
                <a:gd name="T3" fmla="*/ 5 h 31"/>
                <a:gd name="T4" fmla="*/ 8 w 30"/>
                <a:gd name="T5" fmla="*/ 5 h 31"/>
                <a:gd name="T6" fmla="*/ 6 w 30"/>
                <a:gd name="T7" fmla="*/ 9 h 31"/>
                <a:gd name="T8" fmla="*/ 4 w 30"/>
                <a:gd name="T9" fmla="*/ 13 h 31"/>
                <a:gd name="T10" fmla="*/ 24 w 30"/>
                <a:gd name="T11" fmla="*/ 13 h 31"/>
                <a:gd name="T12" fmla="*/ 24 w 30"/>
                <a:gd name="T13" fmla="*/ 9 h 31"/>
                <a:gd name="T14" fmla="*/ 22 w 30"/>
                <a:gd name="T15" fmla="*/ 5 h 31"/>
                <a:gd name="T16" fmla="*/ 18 w 30"/>
                <a:gd name="T17" fmla="*/ 5 h 31"/>
                <a:gd name="T18" fmla="*/ 14 w 30"/>
                <a:gd name="T19" fmla="*/ 4 h 31"/>
                <a:gd name="T20" fmla="*/ 14 w 30"/>
                <a:gd name="T21" fmla="*/ 0 h 31"/>
                <a:gd name="T22" fmla="*/ 20 w 30"/>
                <a:gd name="T23" fmla="*/ 2 h 31"/>
                <a:gd name="T24" fmla="*/ 26 w 30"/>
                <a:gd name="T25" fmla="*/ 4 h 31"/>
                <a:gd name="T26" fmla="*/ 28 w 30"/>
                <a:gd name="T27" fmla="*/ 9 h 31"/>
                <a:gd name="T28" fmla="*/ 30 w 30"/>
                <a:gd name="T29" fmla="*/ 15 h 31"/>
                <a:gd name="T30" fmla="*/ 30 w 30"/>
                <a:gd name="T31" fmla="*/ 17 h 31"/>
                <a:gd name="T32" fmla="*/ 4 w 30"/>
                <a:gd name="T33" fmla="*/ 17 h 31"/>
                <a:gd name="T34" fmla="*/ 6 w 30"/>
                <a:gd name="T35" fmla="*/ 21 h 31"/>
                <a:gd name="T36" fmla="*/ 8 w 30"/>
                <a:gd name="T37" fmla="*/ 23 h 31"/>
                <a:gd name="T38" fmla="*/ 10 w 30"/>
                <a:gd name="T39" fmla="*/ 25 h 31"/>
                <a:gd name="T40" fmla="*/ 16 w 30"/>
                <a:gd name="T41" fmla="*/ 27 h 31"/>
                <a:gd name="T42" fmla="*/ 18 w 30"/>
                <a:gd name="T43" fmla="*/ 25 h 31"/>
                <a:gd name="T44" fmla="*/ 22 w 30"/>
                <a:gd name="T45" fmla="*/ 25 h 31"/>
                <a:gd name="T46" fmla="*/ 24 w 30"/>
                <a:gd name="T47" fmla="*/ 21 h 31"/>
                <a:gd name="T48" fmla="*/ 28 w 30"/>
                <a:gd name="T49" fmla="*/ 21 h 31"/>
                <a:gd name="T50" fmla="*/ 26 w 30"/>
                <a:gd name="T51" fmla="*/ 25 h 31"/>
                <a:gd name="T52" fmla="*/ 24 w 30"/>
                <a:gd name="T53" fmla="*/ 27 h 31"/>
                <a:gd name="T54" fmla="*/ 20 w 30"/>
                <a:gd name="T55" fmla="*/ 29 h 31"/>
                <a:gd name="T56" fmla="*/ 14 w 30"/>
                <a:gd name="T57" fmla="*/ 31 h 31"/>
                <a:gd name="T58" fmla="*/ 8 w 30"/>
                <a:gd name="T59" fmla="*/ 29 h 31"/>
                <a:gd name="T60" fmla="*/ 4 w 30"/>
                <a:gd name="T61" fmla="*/ 25 h 31"/>
                <a:gd name="T62" fmla="*/ 0 w 30"/>
                <a:gd name="T63" fmla="*/ 21 h 31"/>
                <a:gd name="T64" fmla="*/ 0 w 30"/>
                <a:gd name="T65" fmla="*/ 15 h 31"/>
                <a:gd name="T66" fmla="*/ 0 w 30"/>
                <a:gd name="T67" fmla="*/ 9 h 31"/>
                <a:gd name="T68" fmla="*/ 4 w 30"/>
                <a:gd name="T69" fmla="*/ 4 h 31"/>
                <a:gd name="T70" fmla="*/ 8 w 30"/>
                <a:gd name="T71" fmla="*/ 2 h 31"/>
                <a:gd name="T72" fmla="*/ 14 w 30"/>
                <a:gd name="T7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31">
                  <a:moveTo>
                    <a:pt x="14" y="4"/>
                  </a:moveTo>
                  <a:lnTo>
                    <a:pt x="10" y="5"/>
                  </a:lnTo>
                  <a:lnTo>
                    <a:pt x="8" y="5"/>
                  </a:lnTo>
                  <a:lnTo>
                    <a:pt x="6" y="9"/>
                  </a:lnTo>
                  <a:lnTo>
                    <a:pt x="4" y="13"/>
                  </a:lnTo>
                  <a:lnTo>
                    <a:pt x="24" y="13"/>
                  </a:lnTo>
                  <a:lnTo>
                    <a:pt x="24" y="9"/>
                  </a:lnTo>
                  <a:lnTo>
                    <a:pt x="22" y="5"/>
                  </a:lnTo>
                  <a:lnTo>
                    <a:pt x="18" y="5"/>
                  </a:lnTo>
                  <a:lnTo>
                    <a:pt x="14" y="4"/>
                  </a:lnTo>
                  <a:close/>
                  <a:moveTo>
                    <a:pt x="14" y="0"/>
                  </a:moveTo>
                  <a:lnTo>
                    <a:pt x="20" y="2"/>
                  </a:lnTo>
                  <a:lnTo>
                    <a:pt x="26" y="4"/>
                  </a:lnTo>
                  <a:lnTo>
                    <a:pt x="28" y="9"/>
                  </a:lnTo>
                  <a:lnTo>
                    <a:pt x="30" y="15"/>
                  </a:lnTo>
                  <a:lnTo>
                    <a:pt x="30" y="17"/>
                  </a:lnTo>
                  <a:lnTo>
                    <a:pt x="4" y="17"/>
                  </a:lnTo>
                  <a:lnTo>
                    <a:pt x="6" y="21"/>
                  </a:lnTo>
                  <a:lnTo>
                    <a:pt x="8" y="23"/>
                  </a:lnTo>
                  <a:lnTo>
                    <a:pt x="10" y="25"/>
                  </a:lnTo>
                  <a:lnTo>
                    <a:pt x="16" y="27"/>
                  </a:lnTo>
                  <a:lnTo>
                    <a:pt x="18" y="25"/>
                  </a:lnTo>
                  <a:lnTo>
                    <a:pt x="22" y="25"/>
                  </a:lnTo>
                  <a:lnTo>
                    <a:pt x="24" y="21"/>
                  </a:lnTo>
                  <a:lnTo>
                    <a:pt x="28" y="21"/>
                  </a:lnTo>
                  <a:lnTo>
                    <a:pt x="26" y="25"/>
                  </a:lnTo>
                  <a:lnTo>
                    <a:pt x="24" y="27"/>
                  </a:lnTo>
                  <a:lnTo>
                    <a:pt x="20" y="29"/>
                  </a:lnTo>
                  <a:lnTo>
                    <a:pt x="14" y="31"/>
                  </a:lnTo>
                  <a:lnTo>
                    <a:pt x="8" y="29"/>
                  </a:lnTo>
                  <a:lnTo>
                    <a:pt x="4" y="25"/>
                  </a:lnTo>
                  <a:lnTo>
                    <a:pt x="0" y="21"/>
                  </a:lnTo>
                  <a:lnTo>
                    <a:pt x="0" y="15"/>
                  </a:lnTo>
                  <a:lnTo>
                    <a:pt x="0" y="9"/>
                  </a:lnTo>
                  <a:lnTo>
                    <a:pt x="4" y="4"/>
                  </a:lnTo>
                  <a:lnTo>
                    <a:pt x="8"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2"/>
            <p:cNvSpPr>
              <a:spLocks/>
            </p:cNvSpPr>
            <p:nvPr/>
          </p:nvSpPr>
          <p:spPr bwMode="auto">
            <a:xfrm>
              <a:off x="10307638" y="5184775"/>
              <a:ext cx="39688" cy="49213"/>
            </a:xfrm>
            <a:custGeom>
              <a:avLst/>
              <a:gdLst>
                <a:gd name="T0" fmla="*/ 12 w 25"/>
                <a:gd name="T1" fmla="*/ 0 h 31"/>
                <a:gd name="T2" fmla="*/ 17 w 25"/>
                <a:gd name="T3" fmla="*/ 0 h 31"/>
                <a:gd name="T4" fmla="*/ 21 w 25"/>
                <a:gd name="T5" fmla="*/ 2 h 31"/>
                <a:gd name="T6" fmla="*/ 23 w 25"/>
                <a:gd name="T7" fmla="*/ 5 h 31"/>
                <a:gd name="T8" fmla="*/ 23 w 25"/>
                <a:gd name="T9" fmla="*/ 7 h 31"/>
                <a:gd name="T10" fmla="*/ 19 w 25"/>
                <a:gd name="T11" fmla="*/ 7 h 31"/>
                <a:gd name="T12" fmla="*/ 17 w 25"/>
                <a:gd name="T13" fmla="*/ 5 h 31"/>
                <a:gd name="T14" fmla="*/ 15 w 25"/>
                <a:gd name="T15" fmla="*/ 4 h 31"/>
                <a:gd name="T16" fmla="*/ 12 w 25"/>
                <a:gd name="T17" fmla="*/ 4 h 31"/>
                <a:gd name="T18" fmla="*/ 8 w 25"/>
                <a:gd name="T19" fmla="*/ 4 h 31"/>
                <a:gd name="T20" fmla="*/ 6 w 25"/>
                <a:gd name="T21" fmla="*/ 5 h 31"/>
                <a:gd name="T22" fmla="*/ 6 w 25"/>
                <a:gd name="T23" fmla="*/ 7 h 31"/>
                <a:gd name="T24" fmla="*/ 6 w 25"/>
                <a:gd name="T25" fmla="*/ 9 h 31"/>
                <a:gd name="T26" fmla="*/ 8 w 25"/>
                <a:gd name="T27" fmla="*/ 11 h 31"/>
                <a:gd name="T28" fmla="*/ 10 w 25"/>
                <a:gd name="T29" fmla="*/ 11 h 31"/>
                <a:gd name="T30" fmla="*/ 15 w 25"/>
                <a:gd name="T31" fmla="*/ 13 h 31"/>
                <a:gd name="T32" fmla="*/ 19 w 25"/>
                <a:gd name="T33" fmla="*/ 15 h 31"/>
                <a:gd name="T34" fmla="*/ 23 w 25"/>
                <a:gd name="T35" fmla="*/ 17 h 31"/>
                <a:gd name="T36" fmla="*/ 25 w 25"/>
                <a:gd name="T37" fmla="*/ 19 h 31"/>
                <a:gd name="T38" fmla="*/ 25 w 25"/>
                <a:gd name="T39" fmla="*/ 21 h 31"/>
                <a:gd name="T40" fmla="*/ 23 w 25"/>
                <a:gd name="T41" fmla="*/ 25 h 31"/>
                <a:gd name="T42" fmla="*/ 21 w 25"/>
                <a:gd name="T43" fmla="*/ 29 h 31"/>
                <a:gd name="T44" fmla="*/ 17 w 25"/>
                <a:gd name="T45" fmla="*/ 29 h 31"/>
                <a:gd name="T46" fmla="*/ 13 w 25"/>
                <a:gd name="T47" fmla="*/ 31 h 31"/>
                <a:gd name="T48" fmla="*/ 8 w 25"/>
                <a:gd name="T49" fmla="*/ 29 h 31"/>
                <a:gd name="T50" fmla="*/ 4 w 25"/>
                <a:gd name="T51" fmla="*/ 27 h 31"/>
                <a:gd name="T52" fmla="*/ 2 w 25"/>
                <a:gd name="T53" fmla="*/ 25 h 31"/>
                <a:gd name="T54" fmla="*/ 0 w 25"/>
                <a:gd name="T55" fmla="*/ 21 h 31"/>
                <a:gd name="T56" fmla="*/ 4 w 25"/>
                <a:gd name="T57" fmla="*/ 21 h 31"/>
                <a:gd name="T58" fmla="*/ 6 w 25"/>
                <a:gd name="T59" fmla="*/ 23 h 31"/>
                <a:gd name="T60" fmla="*/ 10 w 25"/>
                <a:gd name="T61" fmla="*/ 27 h 31"/>
                <a:gd name="T62" fmla="*/ 12 w 25"/>
                <a:gd name="T63" fmla="*/ 27 h 31"/>
                <a:gd name="T64" fmla="*/ 15 w 25"/>
                <a:gd name="T65" fmla="*/ 27 h 31"/>
                <a:gd name="T66" fmla="*/ 17 w 25"/>
                <a:gd name="T67" fmla="*/ 25 h 31"/>
                <a:gd name="T68" fmla="*/ 19 w 25"/>
                <a:gd name="T69" fmla="*/ 25 h 31"/>
                <a:gd name="T70" fmla="*/ 21 w 25"/>
                <a:gd name="T71" fmla="*/ 21 h 31"/>
                <a:gd name="T72" fmla="*/ 19 w 25"/>
                <a:gd name="T73" fmla="*/ 21 h 31"/>
                <a:gd name="T74" fmla="*/ 19 w 25"/>
                <a:gd name="T75" fmla="*/ 19 h 31"/>
                <a:gd name="T76" fmla="*/ 15 w 25"/>
                <a:gd name="T77" fmla="*/ 17 h 31"/>
                <a:gd name="T78" fmla="*/ 12 w 25"/>
                <a:gd name="T79" fmla="*/ 17 h 31"/>
                <a:gd name="T80" fmla="*/ 6 w 25"/>
                <a:gd name="T81" fmla="*/ 15 h 31"/>
                <a:gd name="T82" fmla="*/ 2 w 25"/>
                <a:gd name="T83" fmla="*/ 13 h 31"/>
                <a:gd name="T84" fmla="*/ 2 w 25"/>
                <a:gd name="T85" fmla="*/ 11 h 31"/>
                <a:gd name="T86" fmla="*/ 2 w 25"/>
                <a:gd name="T87" fmla="*/ 7 h 31"/>
                <a:gd name="T88" fmla="*/ 2 w 25"/>
                <a:gd name="T89" fmla="*/ 5 h 31"/>
                <a:gd name="T90" fmla="*/ 4 w 25"/>
                <a:gd name="T91" fmla="*/ 2 h 31"/>
                <a:gd name="T92" fmla="*/ 8 w 25"/>
                <a:gd name="T93" fmla="*/ 0 h 31"/>
                <a:gd name="T94" fmla="*/ 12 w 25"/>
                <a:gd name="T9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31">
                  <a:moveTo>
                    <a:pt x="12" y="0"/>
                  </a:moveTo>
                  <a:lnTo>
                    <a:pt x="17" y="0"/>
                  </a:lnTo>
                  <a:lnTo>
                    <a:pt x="21" y="2"/>
                  </a:lnTo>
                  <a:lnTo>
                    <a:pt x="23" y="5"/>
                  </a:lnTo>
                  <a:lnTo>
                    <a:pt x="23" y="7"/>
                  </a:lnTo>
                  <a:lnTo>
                    <a:pt x="19" y="7"/>
                  </a:lnTo>
                  <a:lnTo>
                    <a:pt x="17" y="5"/>
                  </a:lnTo>
                  <a:lnTo>
                    <a:pt x="15" y="4"/>
                  </a:lnTo>
                  <a:lnTo>
                    <a:pt x="12" y="4"/>
                  </a:lnTo>
                  <a:lnTo>
                    <a:pt x="8" y="4"/>
                  </a:lnTo>
                  <a:lnTo>
                    <a:pt x="6" y="5"/>
                  </a:lnTo>
                  <a:lnTo>
                    <a:pt x="6" y="7"/>
                  </a:lnTo>
                  <a:lnTo>
                    <a:pt x="6" y="9"/>
                  </a:lnTo>
                  <a:lnTo>
                    <a:pt x="8" y="11"/>
                  </a:lnTo>
                  <a:lnTo>
                    <a:pt x="10" y="11"/>
                  </a:lnTo>
                  <a:lnTo>
                    <a:pt x="15" y="13"/>
                  </a:lnTo>
                  <a:lnTo>
                    <a:pt x="19" y="15"/>
                  </a:lnTo>
                  <a:lnTo>
                    <a:pt x="23" y="17"/>
                  </a:lnTo>
                  <a:lnTo>
                    <a:pt x="25" y="19"/>
                  </a:lnTo>
                  <a:lnTo>
                    <a:pt x="25" y="21"/>
                  </a:lnTo>
                  <a:lnTo>
                    <a:pt x="23" y="25"/>
                  </a:lnTo>
                  <a:lnTo>
                    <a:pt x="21" y="29"/>
                  </a:lnTo>
                  <a:lnTo>
                    <a:pt x="17" y="29"/>
                  </a:lnTo>
                  <a:lnTo>
                    <a:pt x="13" y="31"/>
                  </a:lnTo>
                  <a:lnTo>
                    <a:pt x="8" y="29"/>
                  </a:lnTo>
                  <a:lnTo>
                    <a:pt x="4" y="27"/>
                  </a:lnTo>
                  <a:lnTo>
                    <a:pt x="2" y="25"/>
                  </a:lnTo>
                  <a:lnTo>
                    <a:pt x="0" y="21"/>
                  </a:lnTo>
                  <a:lnTo>
                    <a:pt x="4" y="21"/>
                  </a:lnTo>
                  <a:lnTo>
                    <a:pt x="6" y="23"/>
                  </a:lnTo>
                  <a:lnTo>
                    <a:pt x="10" y="27"/>
                  </a:lnTo>
                  <a:lnTo>
                    <a:pt x="12" y="27"/>
                  </a:lnTo>
                  <a:lnTo>
                    <a:pt x="15" y="27"/>
                  </a:lnTo>
                  <a:lnTo>
                    <a:pt x="17" y="25"/>
                  </a:lnTo>
                  <a:lnTo>
                    <a:pt x="19" y="25"/>
                  </a:lnTo>
                  <a:lnTo>
                    <a:pt x="21" y="21"/>
                  </a:lnTo>
                  <a:lnTo>
                    <a:pt x="19" y="21"/>
                  </a:lnTo>
                  <a:lnTo>
                    <a:pt x="19" y="19"/>
                  </a:lnTo>
                  <a:lnTo>
                    <a:pt x="15" y="17"/>
                  </a:lnTo>
                  <a:lnTo>
                    <a:pt x="12" y="17"/>
                  </a:lnTo>
                  <a:lnTo>
                    <a:pt x="6" y="15"/>
                  </a:lnTo>
                  <a:lnTo>
                    <a:pt x="2" y="13"/>
                  </a:lnTo>
                  <a:lnTo>
                    <a:pt x="2" y="11"/>
                  </a:lnTo>
                  <a:lnTo>
                    <a:pt x="2" y="7"/>
                  </a:lnTo>
                  <a:lnTo>
                    <a:pt x="2" y="5"/>
                  </a:lnTo>
                  <a:lnTo>
                    <a:pt x="4" y="2"/>
                  </a:lnTo>
                  <a:lnTo>
                    <a:pt x="8"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33"/>
            <p:cNvSpPr>
              <a:spLocks/>
            </p:cNvSpPr>
            <p:nvPr/>
          </p:nvSpPr>
          <p:spPr bwMode="auto">
            <a:xfrm>
              <a:off x="10353676" y="5184775"/>
              <a:ext cx="41275" cy="49213"/>
            </a:xfrm>
            <a:custGeom>
              <a:avLst/>
              <a:gdLst>
                <a:gd name="T0" fmla="*/ 14 w 26"/>
                <a:gd name="T1" fmla="*/ 0 h 31"/>
                <a:gd name="T2" fmla="*/ 18 w 26"/>
                <a:gd name="T3" fmla="*/ 0 h 31"/>
                <a:gd name="T4" fmla="*/ 22 w 26"/>
                <a:gd name="T5" fmla="*/ 2 h 31"/>
                <a:gd name="T6" fmla="*/ 24 w 26"/>
                <a:gd name="T7" fmla="*/ 5 h 31"/>
                <a:gd name="T8" fmla="*/ 24 w 26"/>
                <a:gd name="T9" fmla="*/ 7 h 31"/>
                <a:gd name="T10" fmla="*/ 20 w 26"/>
                <a:gd name="T11" fmla="*/ 7 h 31"/>
                <a:gd name="T12" fmla="*/ 20 w 26"/>
                <a:gd name="T13" fmla="*/ 5 h 31"/>
                <a:gd name="T14" fmla="*/ 16 w 26"/>
                <a:gd name="T15" fmla="*/ 4 h 31"/>
                <a:gd name="T16" fmla="*/ 12 w 26"/>
                <a:gd name="T17" fmla="*/ 4 h 31"/>
                <a:gd name="T18" fmla="*/ 8 w 26"/>
                <a:gd name="T19" fmla="*/ 4 h 31"/>
                <a:gd name="T20" fmla="*/ 6 w 26"/>
                <a:gd name="T21" fmla="*/ 5 h 31"/>
                <a:gd name="T22" fmla="*/ 6 w 26"/>
                <a:gd name="T23" fmla="*/ 7 h 31"/>
                <a:gd name="T24" fmla="*/ 6 w 26"/>
                <a:gd name="T25" fmla="*/ 9 h 31"/>
                <a:gd name="T26" fmla="*/ 8 w 26"/>
                <a:gd name="T27" fmla="*/ 11 h 31"/>
                <a:gd name="T28" fmla="*/ 12 w 26"/>
                <a:gd name="T29" fmla="*/ 11 h 31"/>
                <a:gd name="T30" fmla="*/ 16 w 26"/>
                <a:gd name="T31" fmla="*/ 13 h 31"/>
                <a:gd name="T32" fmla="*/ 20 w 26"/>
                <a:gd name="T33" fmla="*/ 15 h 31"/>
                <a:gd name="T34" fmla="*/ 24 w 26"/>
                <a:gd name="T35" fmla="*/ 17 h 31"/>
                <a:gd name="T36" fmla="*/ 26 w 26"/>
                <a:gd name="T37" fmla="*/ 19 h 31"/>
                <a:gd name="T38" fmla="*/ 26 w 26"/>
                <a:gd name="T39" fmla="*/ 21 h 31"/>
                <a:gd name="T40" fmla="*/ 26 w 26"/>
                <a:gd name="T41" fmla="*/ 25 h 31"/>
                <a:gd name="T42" fmla="*/ 22 w 26"/>
                <a:gd name="T43" fmla="*/ 29 h 31"/>
                <a:gd name="T44" fmla="*/ 18 w 26"/>
                <a:gd name="T45" fmla="*/ 29 h 31"/>
                <a:gd name="T46" fmla="*/ 14 w 26"/>
                <a:gd name="T47" fmla="*/ 31 h 31"/>
                <a:gd name="T48" fmla="*/ 8 w 26"/>
                <a:gd name="T49" fmla="*/ 29 h 31"/>
                <a:gd name="T50" fmla="*/ 4 w 26"/>
                <a:gd name="T51" fmla="*/ 27 h 31"/>
                <a:gd name="T52" fmla="*/ 2 w 26"/>
                <a:gd name="T53" fmla="*/ 25 h 31"/>
                <a:gd name="T54" fmla="*/ 0 w 26"/>
                <a:gd name="T55" fmla="*/ 21 h 31"/>
                <a:gd name="T56" fmla="*/ 6 w 26"/>
                <a:gd name="T57" fmla="*/ 21 h 31"/>
                <a:gd name="T58" fmla="*/ 6 w 26"/>
                <a:gd name="T59" fmla="*/ 23 h 31"/>
                <a:gd name="T60" fmla="*/ 10 w 26"/>
                <a:gd name="T61" fmla="*/ 27 h 31"/>
                <a:gd name="T62" fmla="*/ 14 w 26"/>
                <a:gd name="T63" fmla="*/ 27 h 31"/>
                <a:gd name="T64" fmla="*/ 16 w 26"/>
                <a:gd name="T65" fmla="*/ 27 h 31"/>
                <a:gd name="T66" fmla="*/ 18 w 26"/>
                <a:gd name="T67" fmla="*/ 25 h 31"/>
                <a:gd name="T68" fmla="*/ 20 w 26"/>
                <a:gd name="T69" fmla="*/ 25 h 31"/>
                <a:gd name="T70" fmla="*/ 22 w 26"/>
                <a:gd name="T71" fmla="*/ 21 h 31"/>
                <a:gd name="T72" fmla="*/ 22 w 26"/>
                <a:gd name="T73" fmla="*/ 21 h 31"/>
                <a:gd name="T74" fmla="*/ 20 w 26"/>
                <a:gd name="T75" fmla="*/ 19 h 31"/>
                <a:gd name="T76" fmla="*/ 16 w 26"/>
                <a:gd name="T77" fmla="*/ 17 h 31"/>
                <a:gd name="T78" fmla="*/ 12 w 26"/>
                <a:gd name="T79" fmla="*/ 17 h 31"/>
                <a:gd name="T80" fmla="*/ 6 w 26"/>
                <a:gd name="T81" fmla="*/ 15 h 31"/>
                <a:gd name="T82" fmla="*/ 2 w 26"/>
                <a:gd name="T83" fmla="*/ 13 h 31"/>
                <a:gd name="T84" fmla="*/ 2 w 26"/>
                <a:gd name="T85" fmla="*/ 11 h 31"/>
                <a:gd name="T86" fmla="*/ 2 w 26"/>
                <a:gd name="T87" fmla="*/ 7 h 31"/>
                <a:gd name="T88" fmla="*/ 2 w 26"/>
                <a:gd name="T89" fmla="*/ 5 h 31"/>
                <a:gd name="T90" fmla="*/ 4 w 26"/>
                <a:gd name="T91" fmla="*/ 2 h 31"/>
                <a:gd name="T92" fmla="*/ 8 w 26"/>
                <a:gd name="T93" fmla="*/ 0 h 31"/>
                <a:gd name="T94" fmla="*/ 14 w 26"/>
                <a:gd name="T9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31">
                  <a:moveTo>
                    <a:pt x="14" y="0"/>
                  </a:moveTo>
                  <a:lnTo>
                    <a:pt x="18" y="0"/>
                  </a:lnTo>
                  <a:lnTo>
                    <a:pt x="22" y="2"/>
                  </a:lnTo>
                  <a:lnTo>
                    <a:pt x="24" y="5"/>
                  </a:lnTo>
                  <a:lnTo>
                    <a:pt x="24" y="7"/>
                  </a:lnTo>
                  <a:lnTo>
                    <a:pt x="20" y="7"/>
                  </a:lnTo>
                  <a:lnTo>
                    <a:pt x="20" y="5"/>
                  </a:lnTo>
                  <a:lnTo>
                    <a:pt x="16" y="4"/>
                  </a:lnTo>
                  <a:lnTo>
                    <a:pt x="12" y="4"/>
                  </a:lnTo>
                  <a:lnTo>
                    <a:pt x="8" y="4"/>
                  </a:lnTo>
                  <a:lnTo>
                    <a:pt x="6" y="5"/>
                  </a:lnTo>
                  <a:lnTo>
                    <a:pt x="6" y="7"/>
                  </a:lnTo>
                  <a:lnTo>
                    <a:pt x="6" y="9"/>
                  </a:lnTo>
                  <a:lnTo>
                    <a:pt x="8" y="11"/>
                  </a:lnTo>
                  <a:lnTo>
                    <a:pt x="12" y="11"/>
                  </a:lnTo>
                  <a:lnTo>
                    <a:pt x="16" y="13"/>
                  </a:lnTo>
                  <a:lnTo>
                    <a:pt x="20" y="15"/>
                  </a:lnTo>
                  <a:lnTo>
                    <a:pt x="24" y="17"/>
                  </a:lnTo>
                  <a:lnTo>
                    <a:pt x="26" y="19"/>
                  </a:lnTo>
                  <a:lnTo>
                    <a:pt x="26" y="21"/>
                  </a:lnTo>
                  <a:lnTo>
                    <a:pt x="26" y="25"/>
                  </a:lnTo>
                  <a:lnTo>
                    <a:pt x="22" y="29"/>
                  </a:lnTo>
                  <a:lnTo>
                    <a:pt x="18" y="29"/>
                  </a:lnTo>
                  <a:lnTo>
                    <a:pt x="14" y="31"/>
                  </a:lnTo>
                  <a:lnTo>
                    <a:pt x="8" y="29"/>
                  </a:lnTo>
                  <a:lnTo>
                    <a:pt x="4" y="27"/>
                  </a:lnTo>
                  <a:lnTo>
                    <a:pt x="2" y="25"/>
                  </a:lnTo>
                  <a:lnTo>
                    <a:pt x="0" y="21"/>
                  </a:lnTo>
                  <a:lnTo>
                    <a:pt x="6" y="21"/>
                  </a:lnTo>
                  <a:lnTo>
                    <a:pt x="6" y="23"/>
                  </a:lnTo>
                  <a:lnTo>
                    <a:pt x="10" y="27"/>
                  </a:lnTo>
                  <a:lnTo>
                    <a:pt x="14" y="27"/>
                  </a:lnTo>
                  <a:lnTo>
                    <a:pt x="16" y="27"/>
                  </a:lnTo>
                  <a:lnTo>
                    <a:pt x="18" y="25"/>
                  </a:lnTo>
                  <a:lnTo>
                    <a:pt x="20" y="25"/>
                  </a:lnTo>
                  <a:lnTo>
                    <a:pt x="22" y="21"/>
                  </a:lnTo>
                  <a:lnTo>
                    <a:pt x="22" y="21"/>
                  </a:lnTo>
                  <a:lnTo>
                    <a:pt x="20" y="19"/>
                  </a:lnTo>
                  <a:lnTo>
                    <a:pt x="16" y="17"/>
                  </a:lnTo>
                  <a:lnTo>
                    <a:pt x="12" y="17"/>
                  </a:lnTo>
                  <a:lnTo>
                    <a:pt x="6" y="15"/>
                  </a:lnTo>
                  <a:lnTo>
                    <a:pt x="2" y="13"/>
                  </a:lnTo>
                  <a:lnTo>
                    <a:pt x="2" y="11"/>
                  </a:lnTo>
                  <a:lnTo>
                    <a:pt x="2" y="7"/>
                  </a:lnTo>
                  <a:lnTo>
                    <a:pt x="2" y="5"/>
                  </a:lnTo>
                  <a:lnTo>
                    <a:pt x="4" y="2"/>
                  </a:lnTo>
                  <a:lnTo>
                    <a:pt x="8"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34"/>
            <p:cNvSpPr>
              <a:spLocks noEditPoints="1"/>
            </p:cNvSpPr>
            <p:nvPr/>
          </p:nvSpPr>
          <p:spPr bwMode="auto">
            <a:xfrm>
              <a:off x="9859963" y="5314950"/>
              <a:ext cx="57150" cy="63500"/>
            </a:xfrm>
            <a:custGeom>
              <a:avLst/>
              <a:gdLst>
                <a:gd name="T0" fmla="*/ 4 w 36"/>
                <a:gd name="T1" fmla="*/ 4 h 40"/>
                <a:gd name="T2" fmla="*/ 4 w 36"/>
                <a:gd name="T3" fmla="*/ 36 h 40"/>
                <a:gd name="T4" fmla="*/ 16 w 36"/>
                <a:gd name="T5" fmla="*/ 36 h 40"/>
                <a:gd name="T6" fmla="*/ 22 w 36"/>
                <a:gd name="T7" fmla="*/ 36 h 40"/>
                <a:gd name="T8" fmla="*/ 26 w 36"/>
                <a:gd name="T9" fmla="*/ 32 h 40"/>
                <a:gd name="T10" fmla="*/ 30 w 36"/>
                <a:gd name="T11" fmla="*/ 26 h 40"/>
                <a:gd name="T12" fmla="*/ 30 w 36"/>
                <a:gd name="T13" fmla="*/ 20 h 40"/>
                <a:gd name="T14" fmla="*/ 30 w 36"/>
                <a:gd name="T15" fmla="*/ 14 h 40"/>
                <a:gd name="T16" fmla="*/ 26 w 36"/>
                <a:gd name="T17" fmla="*/ 10 h 40"/>
                <a:gd name="T18" fmla="*/ 22 w 36"/>
                <a:gd name="T19" fmla="*/ 6 h 40"/>
                <a:gd name="T20" fmla="*/ 16 w 36"/>
                <a:gd name="T21" fmla="*/ 4 h 40"/>
                <a:gd name="T22" fmla="*/ 4 w 36"/>
                <a:gd name="T23" fmla="*/ 4 h 40"/>
                <a:gd name="T24" fmla="*/ 0 w 36"/>
                <a:gd name="T25" fmla="*/ 0 h 40"/>
                <a:gd name="T26" fmla="*/ 16 w 36"/>
                <a:gd name="T27" fmla="*/ 0 h 40"/>
                <a:gd name="T28" fmla="*/ 24 w 36"/>
                <a:gd name="T29" fmla="*/ 2 h 40"/>
                <a:gd name="T30" fmla="*/ 26 w 36"/>
                <a:gd name="T31" fmla="*/ 4 h 40"/>
                <a:gd name="T32" fmla="*/ 30 w 36"/>
                <a:gd name="T33" fmla="*/ 6 h 40"/>
                <a:gd name="T34" fmla="*/ 32 w 36"/>
                <a:gd name="T35" fmla="*/ 10 h 40"/>
                <a:gd name="T36" fmla="*/ 34 w 36"/>
                <a:gd name="T37" fmla="*/ 16 h 40"/>
                <a:gd name="T38" fmla="*/ 36 w 36"/>
                <a:gd name="T39" fmla="*/ 20 h 40"/>
                <a:gd name="T40" fmla="*/ 34 w 36"/>
                <a:gd name="T41" fmla="*/ 26 h 40"/>
                <a:gd name="T42" fmla="*/ 32 w 36"/>
                <a:gd name="T43" fmla="*/ 32 h 40"/>
                <a:gd name="T44" fmla="*/ 30 w 36"/>
                <a:gd name="T45" fmla="*/ 36 h 40"/>
                <a:gd name="T46" fmla="*/ 26 w 36"/>
                <a:gd name="T47" fmla="*/ 38 h 40"/>
                <a:gd name="T48" fmla="*/ 24 w 36"/>
                <a:gd name="T49" fmla="*/ 40 h 40"/>
                <a:gd name="T50" fmla="*/ 16 w 36"/>
                <a:gd name="T51" fmla="*/ 40 h 40"/>
                <a:gd name="T52" fmla="*/ 0 w 36"/>
                <a:gd name="T53" fmla="*/ 40 h 40"/>
                <a:gd name="T54" fmla="*/ 0 w 36"/>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0">
                  <a:moveTo>
                    <a:pt x="4" y="4"/>
                  </a:moveTo>
                  <a:lnTo>
                    <a:pt x="4" y="36"/>
                  </a:lnTo>
                  <a:lnTo>
                    <a:pt x="16" y="36"/>
                  </a:lnTo>
                  <a:lnTo>
                    <a:pt x="22" y="36"/>
                  </a:lnTo>
                  <a:lnTo>
                    <a:pt x="26" y="32"/>
                  </a:lnTo>
                  <a:lnTo>
                    <a:pt x="30" y="26"/>
                  </a:lnTo>
                  <a:lnTo>
                    <a:pt x="30" y="20"/>
                  </a:lnTo>
                  <a:lnTo>
                    <a:pt x="30" y="14"/>
                  </a:lnTo>
                  <a:lnTo>
                    <a:pt x="26" y="10"/>
                  </a:lnTo>
                  <a:lnTo>
                    <a:pt x="22" y="6"/>
                  </a:lnTo>
                  <a:lnTo>
                    <a:pt x="16" y="4"/>
                  </a:lnTo>
                  <a:lnTo>
                    <a:pt x="4" y="4"/>
                  </a:lnTo>
                  <a:close/>
                  <a:moveTo>
                    <a:pt x="0" y="0"/>
                  </a:moveTo>
                  <a:lnTo>
                    <a:pt x="16" y="0"/>
                  </a:lnTo>
                  <a:lnTo>
                    <a:pt x="24" y="2"/>
                  </a:lnTo>
                  <a:lnTo>
                    <a:pt x="26" y="4"/>
                  </a:lnTo>
                  <a:lnTo>
                    <a:pt x="30" y="6"/>
                  </a:lnTo>
                  <a:lnTo>
                    <a:pt x="32" y="10"/>
                  </a:lnTo>
                  <a:lnTo>
                    <a:pt x="34" y="16"/>
                  </a:lnTo>
                  <a:lnTo>
                    <a:pt x="36" y="20"/>
                  </a:lnTo>
                  <a:lnTo>
                    <a:pt x="34" y="26"/>
                  </a:lnTo>
                  <a:lnTo>
                    <a:pt x="32" y="32"/>
                  </a:lnTo>
                  <a:lnTo>
                    <a:pt x="30" y="36"/>
                  </a:lnTo>
                  <a:lnTo>
                    <a:pt x="26" y="38"/>
                  </a:lnTo>
                  <a:lnTo>
                    <a:pt x="24" y="40"/>
                  </a:lnTo>
                  <a:lnTo>
                    <a:pt x="16" y="40"/>
                  </a:lnTo>
                  <a:lnTo>
                    <a:pt x="0" y="4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35"/>
            <p:cNvSpPr>
              <a:spLocks noEditPoints="1"/>
            </p:cNvSpPr>
            <p:nvPr/>
          </p:nvSpPr>
          <p:spPr bwMode="auto">
            <a:xfrm>
              <a:off x="9923463" y="5330825"/>
              <a:ext cx="46038" cy="50800"/>
            </a:xfrm>
            <a:custGeom>
              <a:avLst/>
              <a:gdLst>
                <a:gd name="T0" fmla="*/ 15 w 29"/>
                <a:gd name="T1" fmla="*/ 4 h 32"/>
                <a:gd name="T2" fmla="*/ 11 w 29"/>
                <a:gd name="T3" fmla="*/ 4 h 32"/>
                <a:gd name="T4" fmla="*/ 8 w 29"/>
                <a:gd name="T5" fmla="*/ 6 h 32"/>
                <a:gd name="T6" fmla="*/ 6 w 29"/>
                <a:gd name="T7" fmla="*/ 10 h 32"/>
                <a:gd name="T8" fmla="*/ 6 w 29"/>
                <a:gd name="T9" fmla="*/ 14 h 32"/>
                <a:gd name="T10" fmla="*/ 25 w 29"/>
                <a:gd name="T11" fmla="*/ 14 h 32"/>
                <a:gd name="T12" fmla="*/ 23 w 29"/>
                <a:gd name="T13" fmla="*/ 10 h 32"/>
                <a:gd name="T14" fmla="*/ 21 w 29"/>
                <a:gd name="T15" fmla="*/ 6 h 32"/>
                <a:gd name="T16" fmla="*/ 19 w 29"/>
                <a:gd name="T17" fmla="*/ 4 h 32"/>
                <a:gd name="T18" fmla="*/ 15 w 29"/>
                <a:gd name="T19" fmla="*/ 4 h 32"/>
                <a:gd name="T20" fmla="*/ 15 w 29"/>
                <a:gd name="T21" fmla="*/ 0 h 32"/>
                <a:gd name="T22" fmla="*/ 21 w 29"/>
                <a:gd name="T23" fmla="*/ 2 h 32"/>
                <a:gd name="T24" fmla="*/ 25 w 29"/>
                <a:gd name="T25" fmla="*/ 4 h 32"/>
                <a:gd name="T26" fmla="*/ 29 w 29"/>
                <a:gd name="T27" fmla="*/ 10 h 32"/>
                <a:gd name="T28" fmla="*/ 29 w 29"/>
                <a:gd name="T29" fmla="*/ 16 h 32"/>
                <a:gd name="T30" fmla="*/ 29 w 29"/>
                <a:gd name="T31" fmla="*/ 18 h 32"/>
                <a:gd name="T32" fmla="*/ 6 w 29"/>
                <a:gd name="T33" fmla="*/ 18 h 32"/>
                <a:gd name="T34" fmla="*/ 6 w 29"/>
                <a:gd name="T35" fmla="*/ 22 h 32"/>
                <a:gd name="T36" fmla="*/ 8 w 29"/>
                <a:gd name="T37" fmla="*/ 24 h 32"/>
                <a:gd name="T38" fmla="*/ 11 w 29"/>
                <a:gd name="T39" fmla="*/ 26 h 32"/>
                <a:gd name="T40" fmla="*/ 15 w 29"/>
                <a:gd name="T41" fmla="*/ 26 h 32"/>
                <a:gd name="T42" fmla="*/ 19 w 29"/>
                <a:gd name="T43" fmla="*/ 26 h 32"/>
                <a:gd name="T44" fmla="*/ 21 w 29"/>
                <a:gd name="T45" fmla="*/ 24 h 32"/>
                <a:gd name="T46" fmla="*/ 23 w 29"/>
                <a:gd name="T47" fmla="*/ 22 h 32"/>
                <a:gd name="T48" fmla="*/ 29 w 29"/>
                <a:gd name="T49" fmla="*/ 22 h 32"/>
                <a:gd name="T50" fmla="*/ 27 w 29"/>
                <a:gd name="T51" fmla="*/ 26 h 32"/>
                <a:gd name="T52" fmla="*/ 23 w 29"/>
                <a:gd name="T53" fmla="*/ 28 h 32"/>
                <a:gd name="T54" fmla="*/ 19 w 29"/>
                <a:gd name="T55" fmla="*/ 30 h 32"/>
                <a:gd name="T56" fmla="*/ 15 w 29"/>
                <a:gd name="T57" fmla="*/ 32 h 32"/>
                <a:gd name="T58" fmla="*/ 9 w 29"/>
                <a:gd name="T59" fmla="*/ 30 h 32"/>
                <a:gd name="T60" fmla="*/ 4 w 29"/>
                <a:gd name="T61" fmla="*/ 26 h 32"/>
                <a:gd name="T62" fmla="*/ 2 w 29"/>
                <a:gd name="T63" fmla="*/ 22 h 32"/>
                <a:gd name="T64" fmla="*/ 0 w 29"/>
                <a:gd name="T65" fmla="*/ 16 h 32"/>
                <a:gd name="T66" fmla="*/ 2 w 29"/>
                <a:gd name="T67" fmla="*/ 10 h 32"/>
                <a:gd name="T68" fmla="*/ 4 w 29"/>
                <a:gd name="T69" fmla="*/ 4 h 32"/>
                <a:gd name="T70" fmla="*/ 9 w 29"/>
                <a:gd name="T71" fmla="*/ 2 h 32"/>
                <a:gd name="T72" fmla="*/ 15 w 29"/>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5" y="4"/>
                  </a:moveTo>
                  <a:lnTo>
                    <a:pt x="11" y="4"/>
                  </a:lnTo>
                  <a:lnTo>
                    <a:pt x="8" y="6"/>
                  </a:lnTo>
                  <a:lnTo>
                    <a:pt x="6" y="10"/>
                  </a:lnTo>
                  <a:lnTo>
                    <a:pt x="6" y="14"/>
                  </a:lnTo>
                  <a:lnTo>
                    <a:pt x="25" y="14"/>
                  </a:lnTo>
                  <a:lnTo>
                    <a:pt x="23" y="10"/>
                  </a:lnTo>
                  <a:lnTo>
                    <a:pt x="21" y="6"/>
                  </a:lnTo>
                  <a:lnTo>
                    <a:pt x="19" y="4"/>
                  </a:lnTo>
                  <a:lnTo>
                    <a:pt x="15" y="4"/>
                  </a:lnTo>
                  <a:close/>
                  <a:moveTo>
                    <a:pt x="15" y="0"/>
                  </a:moveTo>
                  <a:lnTo>
                    <a:pt x="21" y="2"/>
                  </a:lnTo>
                  <a:lnTo>
                    <a:pt x="25" y="4"/>
                  </a:lnTo>
                  <a:lnTo>
                    <a:pt x="29" y="10"/>
                  </a:lnTo>
                  <a:lnTo>
                    <a:pt x="29" y="16"/>
                  </a:lnTo>
                  <a:lnTo>
                    <a:pt x="29" y="18"/>
                  </a:lnTo>
                  <a:lnTo>
                    <a:pt x="6" y="18"/>
                  </a:lnTo>
                  <a:lnTo>
                    <a:pt x="6" y="22"/>
                  </a:lnTo>
                  <a:lnTo>
                    <a:pt x="8" y="24"/>
                  </a:lnTo>
                  <a:lnTo>
                    <a:pt x="11" y="26"/>
                  </a:lnTo>
                  <a:lnTo>
                    <a:pt x="15" y="26"/>
                  </a:lnTo>
                  <a:lnTo>
                    <a:pt x="19" y="26"/>
                  </a:lnTo>
                  <a:lnTo>
                    <a:pt x="21" y="24"/>
                  </a:lnTo>
                  <a:lnTo>
                    <a:pt x="23" y="22"/>
                  </a:lnTo>
                  <a:lnTo>
                    <a:pt x="29" y="22"/>
                  </a:lnTo>
                  <a:lnTo>
                    <a:pt x="27" y="26"/>
                  </a:lnTo>
                  <a:lnTo>
                    <a:pt x="23" y="28"/>
                  </a:lnTo>
                  <a:lnTo>
                    <a:pt x="19" y="30"/>
                  </a:lnTo>
                  <a:lnTo>
                    <a:pt x="15" y="32"/>
                  </a:lnTo>
                  <a:lnTo>
                    <a:pt x="9" y="30"/>
                  </a:lnTo>
                  <a:lnTo>
                    <a:pt x="4" y="26"/>
                  </a:lnTo>
                  <a:lnTo>
                    <a:pt x="2" y="22"/>
                  </a:lnTo>
                  <a:lnTo>
                    <a:pt x="0" y="16"/>
                  </a:lnTo>
                  <a:lnTo>
                    <a:pt x="2" y="10"/>
                  </a:lnTo>
                  <a:lnTo>
                    <a:pt x="4" y="4"/>
                  </a:lnTo>
                  <a:lnTo>
                    <a:pt x="9" y="2"/>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36"/>
            <p:cNvSpPr>
              <a:spLocks/>
            </p:cNvSpPr>
            <p:nvPr/>
          </p:nvSpPr>
          <p:spPr bwMode="auto">
            <a:xfrm>
              <a:off x="9979026" y="5330825"/>
              <a:ext cx="38100" cy="50800"/>
            </a:xfrm>
            <a:custGeom>
              <a:avLst/>
              <a:gdLst>
                <a:gd name="T0" fmla="*/ 12 w 24"/>
                <a:gd name="T1" fmla="*/ 0 h 32"/>
                <a:gd name="T2" fmla="*/ 16 w 24"/>
                <a:gd name="T3" fmla="*/ 0 h 32"/>
                <a:gd name="T4" fmla="*/ 20 w 24"/>
                <a:gd name="T5" fmla="*/ 2 h 32"/>
                <a:gd name="T6" fmla="*/ 22 w 24"/>
                <a:gd name="T7" fmla="*/ 6 h 32"/>
                <a:gd name="T8" fmla="*/ 24 w 24"/>
                <a:gd name="T9" fmla="*/ 8 h 32"/>
                <a:gd name="T10" fmla="*/ 20 w 24"/>
                <a:gd name="T11" fmla="*/ 8 h 32"/>
                <a:gd name="T12" fmla="*/ 18 w 24"/>
                <a:gd name="T13" fmla="*/ 6 h 32"/>
                <a:gd name="T14" fmla="*/ 16 w 24"/>
                <a:gd name="T15" fmla="*/ 4 h 32"/>
                <a:gd name="T16" fmla="*/ 12 w 24"/>
                <a:gd name="T17" fmla="*/ 4 h 32"/>
                <a:gd name="T18" fmla="*/ 8 w 24"/>
                <a:gd name="T19" fmla="*/ 4 h 32"/>
                <a:gd name="T20" fmla="*/ 6 w 24"/>
                <a:gd name="T21" fmla="*/ 6 h 32"/>
                <a:gd name="T22" fmla="*/ 4 w 24"/>
                <a:gd name="T23" fmla="*/ 8 h 32"/>
                <a:gd name="T24" fmla="*/ 4 w 24"/>
                <a:gd name="T25" fmla="*/ 10 h 32"/>
                <a:gd name="T26" fmla="*/ 6 w 24"/>
                <a:gd name="T27" fmla="*/ 10 h 32"/>
                <a:gd name="T28" fmla="*/ 10 w 24"/>
                <a:gd name="T29" fmla="*/ 12 h 32"/>
                <a:gd name="T30" fmla="*/ 14 w 24"/>
                <a:gd name="T31" fmla="*/ 14 h 32"/>
                <a:gd name="T32" fmla="*/ 20 w 24"/>
                <a:gd name="T33" fmla="*/ 14 h 32"/>
                <a:gd name="T34" fmla="*/ 24 w 24"/>
                <a:gd name="T35" fmla="*/ 18 h 32"/>
                <a:gd name="T36" fmla="*/ 24 w 24"/>
                <a:gd name="T37" fmla="*/ 20 h 32"/>
                <a:gd name="T38" fmla="*/ 24 w 24"/>
                <a:gd name="T39" fmla="*/ 22 h 32"/>
                <a:gd name="T40" fmla="*/ 24 w 24"/>
                <a:gd name="T41" fmla="*/ 26 h 32"/>
                <a:gd name="T42" fmla="*/ 22 w 24"/>
                <a:gd name="T43" fmla="*/ 28 h 32"/>
                <a:gd name="T44" fmla="*/ 18 w 24"/>
                <a:gd name="T45" fmla="*/ 30 h 32"/>
                <a:gd name="T46" fmla="*/ 12 w 24"/>
                <a:gd name="T47" fmla="*/ 32 h 32"/>
                <a:gd name="T48" fmla="*/ 6 w 24"/>
                <a:gd name="T49" fmla="*/ 30 h 32"/>
                <a:gd name="T50" fmla="*/ 2 w 24"/>
                <a:gd name="T51" fmla="*/ 28 h 32"/>
                <a:gd name="T52" fmla="*/ 0 w 24"/>
                <a:gd name="T53" fmla="*/ 24 h 32"/>
                <a:gd name="T54" fmla="*/ 0 w 24"/>
                <a:gd name="T55" fmla="*/ 22 h 32"/>
                <a:gd name="T56" fmla="*/ 4 w 24"/>
                <a:gd name="T57" fmla="*/ 22 h 32"/>
                <a:gd name="T58" fmla="*/ 6 w 24"/>
                <a:gd name="T59" fmla="*/ 24 h 32"/>
                <a:gd name="T60" fmla="*/ 8 w 24"/>
                <a:gd name="T61" fmla="*/ 26 h 32"/>
                <a:gd name="T62" fmla="*/ 12 w 24"/>
                <a:gd name="T63" fmla="*/ 28 h 32"/>
                <a:gd name="T64" fmla="*/ 14 w 24"/>
                <a:gd name="T65" fmla="*/ 28 h 32"/>
                <a:gd name="T66" fmla="*/ 18 w 24"/>
                <a:gd name="T67" fmla="*/ 26 h 32"/>
                <a:gd name="T68" fmla="*/ 20 w 24"/>
                <a:gd name="T69" fmla="*/ 24 h 32"/>
                <a:gd name="T70" fmla="*/ 20 w 24"/>
                <a:gd name="T71" fmla="*/ 22 h 32"/>
                <a:gd name="T72" fmla="*/ 20 w 24"/>
                <a:gd name="T73" fmla="*/ 20 h 32"/>
                <a:gd name="T74" fmla="*/ 18 w 24"/>
                <a:gd name="T75" fmla="*/ 20 h 32"/>
                <a:gd name="T76" fmla="*/ 14 w 24"/>
                <a:gd name="T77" fmla="*/ 18 h 32"/>
                <a:gd name="T78" fmla="*/ 10 w 24"/>
                <a:gd name="T79" fmla="*/ 16 h 32"/>
                <a:gd name="T80" fmla="*/ 6 w 24"/>
                <a:gd name="T81" fmla="*/ 16 h 32"/>
                <a:gd name="T82" fmla="*/ 2 w 24"/>
                <a:gd name="T83" fmla="*/ 12 h 32"/>
                <a:gd name="T84" fmla="*/ 0 w 24"/>
                <a:gd name="T85" fmla="*/ 12 h 32"/>
                <a:gd name="T86" fmla="*/ 0 w 24"/>
                <a:gd name="T87" fmla="*/ 8 h 32"/>
                <a:gd name="T88" fmla="*/ 0 w 24"/>
                <a:gd name="T89" fmla="*/ 4 h 32"/>
                <a:gd name="T90" fmla="*/ 2 w 24"/>
                <a:gd name="T91" fmla="*/ 2 h 32"/>
                <a:gd name="T92" fmla="*/ 6 w 24"/>
                <a:gd name="T93" fmla="*/ 0 h 32"/>
                <a:gd name="T94" fmla="*/ 12 w 24"/>
                <a:gd name="T9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32">
                  <a:moveTo>
                    <a:pt x="12" y="0"/>
                  </a:moveTo>
                  <a:lnTo>
                    <a:pt x="16" y="0"/>
                  </a:lnTo>
                  <a:lnTo>
                    <a:pt x="20" y="2"/>
                  </a:lnTo>
                  <a:lnTo>
                    <a:pt x="22" y="6"/>
                  </a:lnTo>
                  <a:lnTo>
                    <a:pt x="24" y="8"/>
                  </a:lnTo>
                  <a:lnTo>
                    <a:pt x="20" y="8"/>
                  </a:lnTo>
                  <a:lnTo>
                    <a:pt x="18" y="6"/>
                  </a:lnTo>
                  <a:lnTo>
                    <a:pt x="16" y="4"/>
                  </a:lnTo>
                  <a:lnTo>
                    <a:pt x="12" y="4"/>
                  </a:lnTo>
                  <a:lnTo>
                    <a:pt x="8" y="4"/>
                  </a:lnTo>
                  <a:lnTo>
                    <a:pt x="6" y="6"/>
                  </a:lnTo>
                  <a:lnTo>
                    <a:pt x="4" y="8"/>
                  </a:lnTo>
                  <a:lnTo>
                    <a:pt x="4" y="10"/>
                  </a:lnTo>
                  <a:lnTo>
                    <a:pt x="6" y="10"/>
                  </a:lnTo>
                  <a:lnTo>
                    <a:pt x="10" y="12"/>
                  </a:lnTo>
                  <a:lnTo>
                    <a:pt x="14" y="14"/>
                  </a:lnTo>
                  <a:lnTo>
                    <a:pt x="20" y="14"/>
                  </a:lnTo>
                  <a:lnTo>
                    <a:pt x="24" y="18"/>
                  </a:lnTo>
                  <a:lnTo>
                    <a:pt x="24" y="20"/>
                  </a:lnTo>
                  <a:lnTo>
                    <a:pt x="24" y="22"/>
                  </a:lnTo>
                  <a:lnTo>
                    <a:pt x="24" y="26"/>
                  </a:lnTo>
                  <a:lnTo>
                    <a:pt x="22" y="28"/>
                  </a:lnTo>
                  <a:lnTo>
                    <a:pt x="18" y="30"/>
                  </a:lnTo>
                  <a:lnTo>
                    <a:pt x="12" y="32"/>
                  </a:lnTo>
                  <a:lnTo>
                    <a:pt x="6" y="30"/>
                  </a:lnTo>
                  <a:lnTo>
                    <a:pt x="2" y="28"/>
                  </a:lnTo>
                  <a:lnTo>
                    <a:pt x="0" y="24"/>
                  </a:lnTo>
                  <a:lnTo>
                    <a:pt x="0" y="22"/>
                  </a:lnTo>
                  <a:lnTo>
                    <a:pt x="4" y="22"/>
                  </a:lnTo>
                  <a:lnTo>
                    <a:pt x="6" y="24"/>
                  </a:lnTo>
                  <a:lnTo>
                    <a:pt x="8" y="26"/>
                  </a:lnTo>
                  <a:lnTo>
                    <a:pt x="12" y="28"/>
                  </a:lnTo>
                  <a:lnTo>
                    <a:pt x="14" y="28"/>
                  </a:lnTo>
                  <a:lnTo>
                    <a:pt x="18" y="26"/>
                  </a:lnTo>
                  <a:lnTo>
                    <a:pt x="20" y="24"/>
                  </a:lnTo>
                  <a:lnTo>
                    <a:pt x="20" y="22"/>
                  </a:lnTo>
                  <a:lnTo>
                    <a:pt x="20" y="20"/>
                  </a:lnTo>
                  <a:lnTo>
                    <a:pt x="18" y="20"/>
                  </a:lnTo>
                  <a:lnTo>
                    <a:pt x="14" y="18"/>
                  </a:lnTo>
                  <a:lnTo>
                    <a:pt x="10" y="16"/>
                  </a:lnTo>
                  <a:lnTo>
                    <a:pt x="6" y="16"/>
                  </a:lnTo>
                  <a:lnTo>
                    <a:pt x="2" y="12"/>
                  </a:lnTo>
                  <a:lnTo>
                    <a:pt x="0" y="12"/>
                  </a:lnTo>
                  <a:lnTo>
                    <a:pt x="0" y="8"/>
                  </a:lnTo>
                  <a:lnTo>
                    <a:pt x="0" y="4"/>
                  </a:lnTo>
                  <a:lnTo>
                    <a:pt x="2" y="2"/>
                  </a:lnTo>
                  <a:lnTo>
                    <a:pt x="6"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7"/>
            <p:cNvSpPr>
              <a:spLocks noEditPoints="1"/>
            </p:cNvSpPr>
            <p:nvPr/>
          </p:nvSpPr>
          <p:spPr bwMode="auto">
            <a:xfrm>
              <a:off x="10029826" y="5314950"/>
              <a:ext cx="4763" cy="63500"/>
            </a:xfrm>
            <a:custGeom>
              <a:avLst/>
              <a:gdLst>
                <a:gd name="T0" fmla="*/ 0 w 3"/>
                <a:gd name="T1" fmla="*/ 10 h 40"/>
                <a:gd name="T2" fmla="*/ 3 w 3"/>
                <a:gd name="T3" fmla="*/ 10 h 40"/>
                <a:gd name="T4" fmla="*/ 3 w 3"/>
                <a:gd name="T5" fmla="*/ 40 h 40"/>
                <a:gd name="T6" fmla="*/ 0 w 3"/>
                <a:gd name="T7" fmla="*/ 40 h 40"/>
                <a:gd name="T8" fmla="*/ 0 w 3"/>
                <a:gd name="T9" fmla="*/ 10 h 40"/>
                <a:gd name="T10" fmla="*/ 0 w 3"/>
                <a:gd name="T11" fmla="*/ 0 h 40"/>
                <a:gd name="T12" fmla="*/ 3 w 3"/>
                <a:gd name="T13" fmla="*/ 0 h 40"/>
                <a:gd name="T14" fmla="*/ 3 w 3"/>
                <a:gd name="T15" fmla="*/ 6 h 40"/>
                <a:gd name="T16" fmla="*/ 0 w 3"/>
                <a:gd name="T17" fmla="*/ 6 h 40"/>
                <a:gd name="T18" fmla="*/ 0 w 3"/>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0">
                  <a:moveTo>
                    <a:pt x="0" y="10"/>
                  </a:moveTo>
                  <a:lnTo>
                    <a:pt x="3" y="10"/>
                  </a:lnTo>
                  <a:lnTo>
                    <a:pt x="3" y="40"/>
                  </a:lnTo>
                  <a:lnTo>
                    <a:pt x="0" y="40"/>
                  </a:lnTo>
                  <a:lnTo>
                    <a:pt x="0" y="10"/>
                  </a:lnTo>
                  <a:close/>
                  <a:moveTo>
                    <a:pt x="0" y="0"/>
                  </a:moveTo>
                  <a:lnTo>
                    <a:pt x="3" y="0"/>
                  </a:lnTo>
                  <a:lnTo>
                    <a:pt x="3" y="6"/>
                  </a:lnTo>
                  <a:lnTo>
                    <a:pt x="0"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38"/>
            <p:cNvSpPr>
              <a:spLocks noEditPoints="1"/>
            </p:cNvSpPr>
            <p:nvPr/>
          </p:nvSpPr>
          <p:spPr bwMode="auto">
            <a:xfrm>
              <a:off x="10047288" y="5330825"/>
              <a:ext cx="47625" cy="65088"/>
            </a:xfrm>
            <a:custGeom>
              <a:avLst/>
              <a:gdLst>
                <a:gd name="T0" fmla="*/ 14 w 30"/>
                <a:gd name="T1" fmla="*/ 4 h 41"/>
                <a:gd name="T2" fmla="*/ 10 w 30"/>
                <a:gd name="T3" fmla="*/ 4 h 41"/>
                <a:gd name="T4" fmla="*/ 6 w 30"/>
                <a:gd name="T5" fmla="*/ 8 h 41"/>
                <a:gd name="T6" fmla="*/ 4 w 30"/>
                <a:gd name="T7" fmla="*/ 10 h 41"/>
                <a:gd name="T8" fmla="*/ 4 w 30"/>
                <a:gd name="T9" fmla="*/ 16 h 41"/>
                <a:gd name="T10" fmla="*/ 4 w 30"/>
                <a:gd name="T11" fmla="*/ 20 h 41"/>
                <a:gd name="T12" fmla="*/ 6 w 30"/>
                <a:gd name="T13" fmla="*/ 24 h 41"/>
                <a:gd name="T14" fmla="*/ 10 w 30"/>
                <a:gd name="T15" fmla="*/ 26 h 41"/>
                <a:gd name="T16" fmla="*/ 14 w 30"/>
                <a:gd name="T17" fmla="*/ 26 h 41"/>
                <a:gd name="T18" fmla="*/ 18 w 30"/>
                <a:gd name="T19" fmla="*/ 26 h 41"/>
                <a:gd name="T20" fmla="*/ 22 w 30"/>
                <a:gd name="T21" fmla="*/ 24 h 41"/>
                <a:gd name="T22" fmla="*/ 24 w 30"/>
                <a:gd name="T23" fmla="*/ 20 h 41"/>
                <a:gd name="T24" fmla="*/ 24 w 30"/>
                <a:gd name="T25" fmla="*/ 16 h 41"/>
                <a:gd name="T26" fmla="*/ 24 w 30"/>
                <a:gd name="T27" fmla="*/ 10 h 41"/>
                <a:gd name="T28" fmla="*/ 22 w 30"/>
                <a:gd name="T29" fmla="*/ 8 h 41"/>
                <a:gd name="T30" fmla="*/ 18 w 30"/>
                <a:gd name="T31" fmla="*/ 4 h 41"/>
                <a:gd name="T32" fmla="*/ 14 w 30"/>
                <a:gd name="T33" fmla="*/ 4 h 41"/>
                <a:gd name="T34" fmla="*/ 14 w 30"/>
                <a:gd name="T35" fmla="*/ 0 h 41"/>
                <a:gd name="T36" fmla="*/ 18 w 30"/>
                <a:gd name="T37" fmla="*/ 0 h 41"/>
                <a:gd name="T38" fmla="*/ 22 w 30"/>
                <a:gd name="T39" fmla="*/ 2 h 41"/>
                <a:gd name="T40" fmla="*/ 24 w 30"/>
                <a:gd name="T41" fmla="*/ 6 h 41"/>
                <a:gd name="T42" fmla="*/ 24 w 30"/>
                <a:gd name="T43" fmla="*/ 0 h 41"/>
                <a:gd name="T44" fmla="*/ 30 w 30"/>
                <a:gd name="T45" fmla="*/ 0 h 41"/>
                <a:gd name="T46" fmla="*/ 30 w 30"/>
                <a:gd name="T47" fmla="*/ 30 h 41"/>
                <a:gd name="T48" fmla="*/ 28 w 30"/>
                <a:gd name="T49" fmla="*/ 35 h 41"/>
                <a:gd name="T50" fmla="*/ 26 w 30"/>
                <a:gd name="T51" fmla="*/ 39 h 41"/>
                <a:gd name="T52" fmla="*/ 22 w 30"/>
                <a:gd name="T53" fmla="*/ 41 h 41"/>
                <a:gd name="T54" fmla="*/ 16 w 30"/>
                <a:gd name="T55" fmla="*/ 41 h 41"/>
                <a:gd name="T56" fmla="*/ 10 w 30"/>
                <a:gd name="T57" fmla="*/ 41 h 41"/>
                <a:gd name="T58" fmla="*/ 6 w 30"/>
                <a:gd name="T59" fmla="*/ 39 h 41"/>
                <a:gd name="T60" fmla="*/ 2 w 30"/>
                <a:gd name="T61" fmla="*/ 37 h 41"/>
                <a:gd name="T62" fmla="*/ 0 w 30"/>
                <a:gd name="T63" fmla="*/ 33 h 41"/>
                <a:gd name="T64" fmla="*/ 6 w 30"/>
                <a:gd name="T65" fmla="*/ 33 h 41"/>
                <a:gd name="T66" fmla="*/ 8 w 30"/>
                <a:gd name="T67" fmla="*/ 35 h 41"/>
                <a:gd name="T68" fmla="*/ 10 w 30"/>
                <a:gd name="T69" fmla="*/ 37 h 41"/>
                <a:gd name="T70" fmla="*/ 14 w 30"/>
                <a:gd name="T71" fmla="*/ 37 h 41"/>
                <a:gd name="T72" fmla="*/ 20 w 30"/>
                <a:gd name="T73" fmla="*/ 37 h 41"/>
                <a:gd name="T74" fmla="*/ 22 w 30"/>
                <a:gd name="T75" fmla="*/ 35 h 41"/>
                <a:gd name="T76" fmla="*/ 24 w 30"/>
                <a:gd name="T77" fmla="*/ 33 h 41"/>
                <a:gd name="T78" fmla="*/ 24 w 30"/>
                <a:gd name="T79" fmla="*/ 30 h 41"/>
                <a:gd name="T80" fmla="*/ 24 w 30"/>
                <a:gd name="T81" fmla="*/ 26 h 41"/>
                <a:gd name="T82" fmla="*/ 22 w 30"/>
                <a:gd name="T83" fmla="*/ 28 h 41"/>
                <a:gd name="T84" fmla="*/ 18 w 30"/>
                <a:gd name="T85" fmla="*/ 30 h 41"/>
                <a:gd name="T86" fmla="*/ 14 w 30"/>
                <a:gd name="T87" fmla="*/ 30 h 41"/>
                <a:gd name="T88" fmla="*/ 8 w 30"/>
                <a:gd name="T89" fmla="*/ 30 h 41"/>
                <a:gd name="T90" fmla="*/ 4 w 30"/>
                <a:gd name="T91" fmla="*/ 26 h 41"/>
                <a:gd name="T92" fmla="*/ 0 w 30"/>
                <a:gd name="T93" fmla="*/ 22 h 41"/>
                <a:gd name="T94" fmla="*/ 0 w 30"/>
                <a:gd name="T95" fmla="*/ 16 h 41"/>
                <a:gd name="T96" fmla="*/ 0 w 30"/>
                <a:gd name="T97" fmla="*/ 10 h 41"/>
                <a:gd name="T98" fmla="*/ 4 w 30"/>
                <a:gd name="T99" fmla="*/ 4 h 41"/>
                <a:gd name="T100" fmla="*/ 8 w 30"/>
                <a:gd name="T101" fmla="*/ 2 h 41"/>
                <a:gd name="T102" fmla="*/ 14 w 30"/>
                <a:gd name="T10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 h="41">
                  <a:moveTo>
                    <a:pt x="14" y="4"/>
                  </a:moveTo>
                  <a:lnTo>
                    <a:pt x="10" y="4"/>
                  </a:lnTo>
                  <a:lnTo>
                    <a:pt x="6" y="8"/>
                  </a:lnTo>
                  <a:lnTo>
                    <a:pt x="4" y="10"/>
                  </a:lnTo>
                  <a:lnTo>
                    <a:pt x="4" y="16"/>
                  </a:lnTo>
                  <a:lnTo>
                    <a:pt x="4" y="20"/>
                  </a:lnTo>
                  <a:lnTo>
                    <a:pt x="6" y="24"/>
                  </a:lnTo>
                  <a:lnTo>
                    <a:pt x="10" y="26"/>
                  </a:lnTo>
                  <a:lnTo>
                    <a:pt x="14" y="26"/>
                  </a:lnTo>
                  <a:lnTo>
                    <a:pt x="18" y="26"/>
                  </a:lnTo>
                  <a:lnTo>
                    <a:pt x="22" y="24"/>
                  </a:lnTo>
                  <a:lnTo>
                    <a:pt x="24" y="20"/>
                  </a:lnTo>
                  <a:lnTo>
                    <a:pt x="24" y="16"/>
                  </a:lnTo>
                  <a:lnTo>
                    <a:pt x="24" y="10"/>
                  </a:lnTo>
                  <a:lnTo>
                    <a:pt x="22" y="8"/>
                  </a:lnTo>
                  <a:lnTo>
                    <a:pt x="18" y="4"/>
                  </a:lnTo>
                  <a:lnTo>
                    <a:pt x="14" y="4"/>
                  </a:lnTo>
                  <a:close/>
                  <a:moveTo>
                    <a:pt x="14" y="0"/>
                  </a:moveTo>
                  <a:lnTo>
                    <a:pt x="18" y="0"/>
                  </a:lnTo>
                  <a:lnTo>
                    <a:pt x="22" y="2"/>
                  </a:lnTo>
                  <a:lnTo>
                    <a:pt x="24" y="6"/>
                  </a:lnTo>
                  <a:lnTo>
                    <a:pt x="24" y="0"/>
                  </a:lnTo>
                  <a:lnTo>
                    <a:pt x="30" y="0"/>
                  </a:lnTo>
                  <a:lnTo>
                    <a:pt x="30" y="30"/>
                  </a:lnTo>
                  <a:lnTo>
                    <a:pt x="28" y="35"/>
                  </a:lnTo>
                  <a:lnTo>
                    <a:pt x="26" y="39"/>
                  </a:lnTo>
                  <a:lnTo>
                    <a:pt x="22" y="41"/>
                  </a:lnTo>
                  <a:lnTo>
                    <a:pt x="16" y="41"/>
                  </a:lnTo>
                  <a:lnTo>
                    <a:pt x="10" y="41"/>
                  </a:lnTo>
                  <a:lnTo>
                    <a:pt x="6" y="39"/>
                  </a:lnTo>
                  <a:lnTo>
                    <a:pt x="2" y="37"/>
                  </a:lnTo>
                  <a:lnTo>
                    <a:pt x="0" y="33"/>
                  </a:lnTo>
                  <a:lnTo>
                    <a:pt x="6" y="33"/>
                  </a:lnTo>
                  <a:lnTo>
                    <a:pt x="8" y="35"/>
                  </a:lnTo>
                  <a:lnTo>
                    <a:pt x="10" y="37"/>
                  </a:lnTo>
                  <a:lnTo>
                    <a:pt x="14" y="37"/>
                  </a:lnTo>
                  <a:lnTo>
                    <a:pt x="20" y="37"/>
                  </a:lnTo>
                  <a:lnTo>
                    <a:pt x="22" y="35"/>
                  </a:lnTo>
                  <a:lnTo>
                    <a:pt x="24" y="33"/>
                  </a:lnTo>
                  <a:lnTo>
                    <a:pt x="24" y="30"/>
                  </a:lnTo>
                  <a:lnTo>
                    <a:pt x="24" y="26"/>
                  </a:lnTo>
                  <a:lnTo>
                    <a:pt x="22" y="28"/>
                  </a:lnTo>
                  <a:lnTo>
                    <a:pt x="18" y="30"/>
                  </a:lnTo>
                  <a:lnTo>
                    <a:pt x="14" y="30"/>
                  </a:lnTo>
                  <a:lnTo>
                    <a:pt x="8" y="30"/>
                  </a:lnTo>
                  <a:lnTo>
                    <a:pt x="4" y="26"/>
                  </a:lnTo>
                  <a:lnTo>
                    <a:pt x="0" y="22"/>
                  </a:lnTo>
                  <a:lnTo>
                    <a:pt x="0" y="16"/>
                  </a:lnTo>
                  <a:lnTo>
                    <a:pt x="0" y="10"/>
                  </a:lnTo>
                  <a:lnTo>
                    <a:pt x="4" y="4"/>
                  </a:lnTo>
                  <a:lnTo>
                    <a:pt x="8" y="2"/>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39"/>
            <p:cNvSpPr>
              <a:spLocks/>
            </p:cNvSpPr>
            <p:nvPr/>
          </p:nvSpPr>
          <p:spPr bwMode="auto">
            <a:xfrm>
              <a:off x="10107613" y="5330825"/>
              <a:ext cx="39688" cy="47625"/>
            </a:xfrm>
            <a:custGeom>
              <a:avLst/>
              <a:gdLst>
                <a:gd name="T0" fmla="*/ 14 w 25"/>
                <a:gd name="T1" fmla="*/ 0 h 30"/>
                <a:gd name="T2" fmla="*/ 19 w 25"/>
                <a:gd name="T3" fmla="*/ 0 h 30"/>
                <a:gd name="T4" fmla="*/ 23 w 25"/>
                <a:gd name="T5" fmla="*/ 4 h 30"/>
                <a:gd name="T6" fmla="*/ 25 w 25"/>
                <a:gd name="T7" fmla="*/ 8 h 30"/>
                <a:gd name="T8" fmla="*/ 25 w 25"/>
                <a:gd name="T9" fmla="*/ 14 h 30"/>
                <a:gd name="T10" fmla="*/ 25 w 25"/>
                <a:gd name="T11" fmla="*/ 30 h 30"/>
                <a:gd name="T12" fmla="*/ 21 w 25"/>
                <a:gd name="T13" fmla="*/ 30 h 30"/>
                <a:gd name="T14" fmla="*/ 21 w 25"/>
                <a:gd name="T15" fmla="*/ 14 h 30"/>
                <a:gd name="T16" fmla="*/ 21 w 25"/>
                <a:gd name="T17" fmla="*/ 10 h 30"/>
                <a:gd name="T18" fmla="*/ 19 w 25"/>
                <a:gd name="T19" fmla="*/ 6 h 30"/>
                <a:gd name="T20" fmla="*/ 17 w 25"/>
                <a:gd name="T21" fmla="*/ 4 h 30"/>
                <a:gd name="T22" fmla="*/ 14 w 25"/>
                <a:gd name="T23" fmla="*/ 4 h 30"/>
                <a:gd name="T24" fmla="*/ 10 w 25"/>
                <a:gd name="T25" fmla="*/ 4 h 30"/>
                <a:gd name="T26" fmla="*/ 8 w 25"/>
                <a:gd name="T27" fmla="*/ 6 h 30"/>
                <a:gd name="T28" fmla="*/ 6 w 25"/>
                <a:gd name="T29" fmla="*/ 10 h 30"/>
                <a:gd name="T30" fmla="*/ 4 w 25"/>
                <a:gd name="T31" fmla="*/ 14 h 30"/>
                <a:gd name="T32" fmla="*/ 4 w 25"/>
                <a:gd name="T33" fmla="*/ 30 h 30"/>
                <a:gd name="T34" fmla="*/ 0 w 25"/>
                <a:gd name="T35" fmla="*/ 30 h 30"/>
                <a:gd name="T36" fmla="*/ 0 w 25"/>
                <a:gd name="T37" fmla="*/ 0 h 30"/>
                <a:gd name="T38" fmla="*/ 4 w 25"/>
                <a:gd name="T39" fmla="*/ 0 h 30"/>
                <a:gd name="T40" fmla="*/ 4 w 25"/>
                <a:gd name="T41" fmla="*/ 6 h 30"/>
                <a:gd name="T42" fmla="*/ 8 w 25"/>
                <a:gd name="T43" fmla="*/ 2 h 30"/>
                <a:gd name="T44" fmla="*/ 12 w 25"/>
                <a:gd name="T45" fmla="*/ 0 h 30"/>
                <a:gd name="T46" fmla="*/ 14 w 25"/>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0">
                  <a:moveTo>
                    <a:pt x="14" y="0"/>
                  </a:moveTo>
                  <a:lnTo>
                    <a:pt x="19" y="0"/>
                  </a:lnTo>
                  <a:lnTo>
                    <a:pt x="23" y="4"/>
                  </a:lnTo>
                  <a:lnTo>
                    <a:pt x="25" y="8"/>
                  </a:lnTo>
                  <a:lnTo>
                    <a:pt x="25" y="14"/>
                  </a:lnTo>
                  <a:lnTo>
                    <a:pt x="25" y="30"/>
                  </a:lnTo>
                  <a:lnTo>
                    <a:pt x="21" y="30"/>
                  </a:lnTo>
                  <a:lnTo>
                    <a:pt x="21" y="14"/>
                  </a:lnTo>
                  <a:lnTo>
                    <a:pt x="21" y="10"/>
                  </a:lnTo>
                  <a:lnTo>
                    <a:pt x="19" y="6"/>
                  </a:lnTo>
                  <a:lnTo>
                    <a:pt x="17" y="4"/>
                  </a:lnTo>
                  <a:lnTo>
                    <a:pt x="14" y="4"/>
                  </a:lnTo>
                  <a:lnTo>
                    <a:pt x="10" y="4"/>
                  </a:lnTo>
                  <a:lnTo>
                    <a:pt x="8" y="6"/>
                  </a:lnTo>
                  <a:lnTo>
                    <a:pt x="6" y="10"/>
                  </a:lnTo>
                  <a:lnTo>
                    <a:pt x="4" y="14"/>
                  </a:lnTo>
                  <a:lnTo>
                    <a:pt x="4" y="30"/>
                  </a:lnTo>
                  <a:lnTo>
                    <a:pt x="0" y="30"/>
                  </a:lnTo>
                  <a:lnTo>
                    <a:pt x="0" y="0"/>
                  </a:lnTo>
                  <a:lnTo>
                    <a:pt x="4" y="0"/>
                  </a:lnTo>
                  <a:lnTo>
                    <a:pt x="4" y="6"/>
                  </a:lnTo>
                  <a:lnTo>
                    <a:pt x="8" y="2"/>
                  </a:lnTo>
                  <a:lnTo>
                    <a:pt x="12"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40"/>
            <p:cNvSpPr>
              <a:spLocks noEditPoints="1"/>
            </p:cNvSpPr>
            <p:nvPr/>
          </p:nvSpPr>
          <p:spPr bwMode="auto">
            <a:xfrm>
              <a:off x="9510713" y="4953000"/>
              <a:ext cx="193675" cy="184150"/>
            </a:xfrm>
            <a:custGeom>
              <a:avLst/>
              <a:gdLst>
                <a:gd name="T0" fmla="*/ 20 w 122"/>
                <a:gd name="T1" fmla="*/ 24 h 116"/>
                <a:gd name="T2" fmla="*/ 14 w 122"/>
                <a:gd name="T3" fmla="*/ 35 h 116"/>
                <a:gd name="T4" fmla="*/ 12 w 122"/>
                <a:gd name="T5" fmla="*/ 39 h 116"/>
                <a:gd name="T6" fmla="*/ 18 w 122"/>
                <a:gd name="T7" fmla="*/ 31 h 116"/>
                <a:gd name="T8" fmla="*/ 20 w 122"/>
                <a:gd name="T9" fmla="*/ 26 h 116"/>
                <a:gd name="T10" fmla="*/ 33 w 122"/>
                <a:gd name="T11" fmla="*/ 0 h 116"/>
                <a:gd name="T12" fmla="*/ 39 w 122"/>
                <a:gd name="T13" fmla="*/ 8 h 116"/>
                <a:gd name="T14" fmla="*/ 37 w 122"/>
                <a:gd name="T15" fmla="*/ 16 h 116"/>
                <a:gd name="T16" fmla="*/ 25 w 122"/>
                <a:gd name="T17" fmla="*/ 31 h 116"/>
                <a:gd name="T18" fmla="*/ 20 w 122"/>
                <a:gd name="T19" fmla="*/ 39 h 116"/>
                <a:gd name="T20" fmla="*/ 45 w 122"/>
                <a:gd name="T21" fmla="*/ 31 h 116"/>
                <a:gd name="T22" fmla="*/ 47 w 122"/>
                <a:gd name="T23" fmla="*/ 30 h 116"/>
                <a:gd name="T24" fmla="*/ 55 w 122"/>
                <a:gd name="T25" fmla="*/ 30 h 116"/>
                <a:gd name="T26" fmla="*/ 59 w 122"/>
                <a:gd name="T27" fmla="*/ 37 h 116"/>
                <a:gd name="T28" fmla="*/ 55 w 122"/>
                <a:gd name="T29" fmla="*/ 47 h 116"/>
                <a:gd name="T30" fmla="*/ 39 w 122"/>
                <a:gd name="T31" fmla="*/ 65 h 116"/>
                <a:gd name="T32" fmla="*/ 22 w 122"/>
                <a:gd name="T33" fmla="*/ 89 h 116"/>
                <a:gd name="T34" fmla="*/ 18 w 122"/>
                <a:gd name="T35" fmla="*/ 102 h 116"/>
                <a:gd name="T36" fmla="*/ 24 w 122"/>
                <a:gd name="T37" fmla="*/ 104 h 116"/>
                <a:gd name="T38" fmla="*/ 29 w 122"/>
                <a:gd name="T39" fmla="*/ 102 h 116"/>
                <a:gd name="T40" fmla="*/ 35 w 122"/>
                <a:gd name="T41" fmla="*/ 100 h 116"/>
                <a:gd name="T42" fmla="*/ 43 w 122"/>
                <a:gd name="T43" fmla="*/ 96 h 116"/>
                <a:gd name="T44" fmla="*/ 49 w 122"/>
                <a:gd name="T45" fmla="*/ 92 h 116"/>
                <a:gd name="T46" fmla="*/ 83 w 122"/>
                <a:gd name="T47" fmla="*/ 69 h 116"/>
                <a:gd name="T48" fmla="*/ 104 w 122"/>
                <a:gd name="T49" fmla="*/ 51 h 116"/>
                <a:gd name="T50" fmla="*/ 110 w 122"/>
                <a:gd name="T51" fmla="*/ 45 h 116"/>
                <a:gd name="T52" fmla="*/ 118 w 122"/>
                <a:gd name="T53" fmla="*/ 41 h 116"/>
                <a:gd name="T54" fmla="*/ 122 w 122"/>
                <a:gd name="T55" fmla="*/ 45 h 116"/>
                <a:gd name="T56" fmla="*/ 112 w 122"/>
                <a:gd name="T57" fmla="*/ 57 h 116"/>
                <a:gd name="T58" fmla="*/ 106 w 122"/>
                <a:gd name="T59" fmla="*/ 63 h 116"/>
                <a:gd name="T60" fmla="*/ 96 w 122"/>
                <a:gd name="T61" fmla="*/ 73 h 116"/>
                <a:gd name="T62" fmla="*/ 90 w 122"/>
                <a:gd name="T63" fmla="*/ 77 h 116"/>
                <a:gd name="T64" fmla="*/ 69 w 122"/>
                <a:gd name="T65" fmla="*/ 92 h 116"/>
                <a:gd name="T66" fmla="*/ 49 w 122"/>
                <a:gd name="T67" fmla="*/ 104 h 116"/>
                <a:gd name="T68" fmla="*/ 35 w 122"/>
                <a:gd name="T69" fmla="*/ 112 h 116"/>
                <a:gd name="T70" fmla="*/ 18 w 122"/>
                <a:gd name="T71" fmla="*/ 114 h 116"/>
                <a:gd name="T72" fmla="*/ 12 w 122"/>
                <a:gd name="T73" fmla="*/ 114 h 116"/>
                <a:gd name="T74" fmla="*/ 6 w 122"/>
                <a:gd name="T75" fmla="*/ 108 h 116"/>
                <a:gd name="T76" fmla="*/ 8 w 122"/>
                <a:gd name="T77" fmla="*/ 94 h 116"/>
                <a:gd name="T78" fmla="*/ 16 w 122"/>
                <a:gd name="T79" fmla="*/ 79 h 116"/>
                <a:gd name="T80" fmla="*/ 25 w 122"/>
                <a:gd name="T81" fmla="*/ 67 h 116"/>
                <a:gd name="T82" fmla="*/ 35 w 122"/>
                <a:gd name="T83" fmla="*/ 55 h 116"/>
                <a:gd name="T84" fmla="*/ 41 w 122"/>
                <a:gd name="T85" fmla="*/ 47 h 116"/>
                <a:gd name="T86" fmla="*/ 27 w 122"/>
                <a:gd name="T87" fmla="*/ 51 h 116"/>
                <a:gd name="T88" fmla="*/ 14 w 122"/>
                <a:gd name="T89" fmla="*/ 55 h 116"/>
                <a:gd name="T90" fmla="*/ 0 w 122"/>
                <a:gd name="T91" fmla="*/ 45 h 116"/>
                <a:gd name="T92" fmla="*/ 2 w 122"/>
                <a:gd name="T93" fmla="*/ 35 h 116"/>
                <a:gd name="T94" fmla="*/ 25 w 122"/>
                <a:gd name="T95"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16">
                  <a:moveTo>
                    <a:pt x="25" y="16"/>
                  </a:moveTo>
                  <a:lnTo>
                    <a:pt x="24" y="20"/>
                  </a:lnTo>
                  <a:lnTo>
                    <a:pt x="20" y="24"/>
                  </a:lnTo>
                  <a:lnTo>
                    <a:pt x="16" y="28"/>
                  </a:lnTo>
                  <a:lnTo>
                    <a:pt x="16" y="31"/>
                  </a:lnTo>
                  <a:lnTo>
                    <a:pt x="14" y="35"/>
                  </a:lnTo>
                  <a:lnTo>
                    <a:pt x="12" y="37"/>
                  </a:lnTo>
                  <a:lnTo>
                    <a:pt x="12" y="39"/>
                  </a:lnTo>
                  <a:lnTo>
                    <a:pt x="12" y="39"/>
                  </a:lnTo>
                  <a:lnTo>
                    <a:pt x="14" y="37"/>
                  </a:lnTo>
                  <a:lnTo>
                    <a:pt x="14" y="35"/>
                  </a:lnTo>
                  <a:lnTo>
                    <a:pt x="18" y="31"/>
                  </a:lnTo>
                  <a:lnTo>
                    <a:pt x="18" y="30"/>
                  </a:lnTo>
                  <a:lnTo>
                    <a:pt x="20" y="28"/>
                  </a:lnTo>
                  <a:lnTo>
                    <a:pt x="20" y="26"/>
                  </a:lnTo>
                  <a:lnTo>
                    <a:pt x="25" y="16"/>
                  </a:lnTo>
                  <a:close/>
                  <a:moveTo>
                    <a:pt x="31" y="0"/>
                  </a:moveTo>
                  <a:lnTo>
                    <a:pt x="33" y="0"/>
                  </a:lnTo>
                  <a:lnTo>
                    <a:pt x="37" y="4"/>
                  </a:lnTo>
                  <a:lnTo>
                    <a:pt x="37" y="6"/>
                  </a:lnTo>
                  <a:lnTo>
                    <a:pt x="39" y="8"/>
                  </a:lnTo>
                  <a:lnTo>
                    <a:pt x="39" y="10"/>
                  </a:lnTo>
                  <a:lnTo>
                    <a:pt x="39" y="14"/>
                  </a:lnTo>
                  <a:lnTo>
                    <a:pt x="37" y="16"/>
                  </a:lnTo>
                  <a:lnTo>
                    <a:pt x="33" y="22"/>
                  </a:lnTo>
                  <a:lnTo>
                    <a:pt x="29" y="30"/>
                  </a:lnTo>
                  <a:lnTo>
                    <a:pt x="25" y="31"/>
                  </a:lnTo>
                  <a:lnTo>
                    <a:pt x="27" y="31"/>
                  </a:lnTo>
                  <a:lnTo>
                    <a:pt x="24" y="37"/>
                  </a:lnTo>
                  <a:lnTo>
                    <a:pt x="20" y="39"/>
                  </a:lnTo>
                  <a:lnTo>
                    <a:pt x="27" y="37"/>
                  </a:lnTo>
                  <a:lnTo>
                    <a:pt x="39" y="31"/>
                  </a:lnTo>
                  <a:lnTo>
                    <a:pt x="45" y="31"/>
                  </a:lnTo>
                  <a:lnTo>
                    <a:pt x="45" y="30"/>
                  </a:lnTo>
                  <a:lnTo>
                    <a:pt x="47" y="30"/>
                  </a:lnTo>
                  <a:lnTo>
                    <a:pt x="47" y="30"/>
                  </a:lnTo>
                  <a:lnTo>
                    <a:pt x="49" y="30"/>
                  </a:lnTo>
                  <a:lnTo>
                    <a:pt x="53" y="30"/>
                  </a:lnTo>
                  <a:lnTo>
                    <a:pt x="55" y="30"/>
                  </a:lnTo>
                  <a:lnTo>
                    <a:pt x="57" y="31"/>
                  </a:lnTo>
                  <a:lnTo>
                    <a:pt x="59" y="35"/>
                  </a:lnTo>
                  <a:lnTo>
                    <a:pt x="59" y="37"/>
                  </a:lnTo>
                  <a:lnTo>
                    <a:pt x="57" y="41"/>
                  </a:lnTo>
                  <a:lnTo>
                    <a:pt x="57" y="47"/>
                  </a:lnTo>
                  <a:lnTo>
                    <a:pt x="55" y="47"/>
                  </a:lnTo>
                  <a:lnTo>
                    <a:pt x="53" y="51"/>
                  </a:lnTo>
                  <a:lnTo>
                    <a:pt x="49" y="57"/>
                  </a:lnTo>
                  <a:lnTo>
                    <a:pt x="39" y="65"/>
                  </a:lnTo>
                  <a:lnTo>
                    <a:pt x="25" y="85"/>
                  </a:lnTo>
                  <a:lnTo>
                    <a:pt x="24" y="87"/>
                  </a:lnTo>
                  <a:lnTo>
                    <a:pt x="22" y="89"/>
                  </a:lnTo>
                  <a:lnTo>
                    <a:pt x="20" y="92"/>
                  </a:lnTo>
                  <a:lnTo>
                    <a:pt x="18" y="100"/>
                  </a:lnTo>
                  <a:lnTo>
                    <a:pt x="18" y="102"/>
                  </a:lnTo>
                  <a:lnTo>
                    <a:pt x="18" y="102"/>
                  </a:lnTo>
                  <a:lnTo>
                    <a:pt x="20" y="102"/>
                  </a:lnTo>
                  <a:lnTo>
                    <a:pt x="24" y="104"/>
                  </a:lnTo>
                  <a:lnTo>
                    <a:pt x="25" y="104"/>
                  </a:lnTo>
                  <a:lnTo>
                    <a:pt x="27" y="104"/>
                  </a:lnTo>
                  <a:lnTo>
                    <a:pt x="29" y="102"/>
                  </a:lnTo>
                  <a:lnTo>
                    <a:pt x="31" y="100"/>
                  </a:lnTo>
                  <a:lnTo>
                    <a:pt x="31" y="100"/>
                  </a:lnTo>
                  <a:lnTo>
                    <a:pt x="35" y="100"/>
                  </a:lnTo>
                  <a:lnTo>
                    <a:pt x="37" y="98"/>
                  </a:lnTo>
                  <a:lnTo>
                    <a:pt x="39" y="98"/>
                  </a:lnTo>
                  <a:lnTo>
                    <a:pt x="43" y="96"/>
                  </a:lnTo>
                  <a:lnTo>
                    <a:pt x="49" y="92"/>
                  </a:lnTo>
                  <a:lnTo>
                    <a:pt x="49" y="90"/>
                  </a:lnTo>
                  <a:lnTo>
                    <a:pt x="49" y="92"/>
                  </a:lnTo>
                  <a:lnTo>
                    <a:pt x="59" y="87"/>
                  </a:lnTo>
                  <a:lnTo>
                    <a:pt x="71" y="79"/>
                  </a:lnTo>
                  <a:lnTo>
                    <a:pt x="83" y="69"/>
                  </a:lnTo>
                  <a:lnTo>
                    <a:pt x="100" y="55"/>
                  </a:lnTo>
                  <a:lnTo>
                    <a:pt x="102" y="53"/>
                  </a:lnTo>
                  <a:lnTo>
                    <a:pt x="104" y="51"/>
                  </a:lnTo>
                  <a:lnTo>
                    <a:pt x="106" y="49"/>
                  </a:lnTo>
                  <a:lnTo>
                    <a:pt x="108" y="49"/>
                  </a:lnTo>
                  <a:lnTo>
                    <a:pt x="110" y="45"/>
                  </a:lnTo>
                  <a:lnTo>
                    <a:pt x="114" y="43"/>
                  </a:lnTo>
                  <a:lnTo>
                    <a:pt x="116" y="41"/>
                  </a:lnTo>
                  <a:lnTo>
                    <a:pt x="118" y="41"/>
                  </a:lnTo>
                  <a:lnTo>
                    <a:pt x="122" y="41"/>
                  </a:lnTo>
                  <a:lnTo>
                    <a:pt x="122" y="43"/>
                  </a:lnTo>
                  <a:lnTo>
                    <a:pt x="122" y="45"/>
                  </a:lnTo>
                  <a:lnTo>
                    <a:pt x="120" y="51"/>
                  </a:lnTo>
                  <a:lnTo>
                    <a:pt x="116" y="55"/>
                  </a:lnTo>
                  <a:lnTo>
                    <a:pt x="112" y="57"/>
                  </a:lnTo>
                  <a:lnTo>
                    <a:pt x="110" y="59"/>
                  </a:lnTo>
                  <a:lnTo>
                    <a:pt x="108" y="61"/>
                  </a:lnTo>
                  <a:lnTo>
                    <a:pt x="106" y="63"/>
                  </a:lnTo>
                  <a:lnTo>
                    <a:pt x="100" y="69"/>
                  </a:lnTo>
                  <a:lnTo>
                    <a:pt x="98" y="71"/>
                  </a:lnTo>
                  <a:lnTo>
                    <a:pt x="96" y="73"/>
                  </a:lnTo>
                  <a:lnTo>
                    <a:pt x="92" y="73"/>
                  </a:lnTo>
                  <a:lnTo>
                    <a:pt x="92" y="75"/>
                  </a:lnTo>
                  <a:lnTo>
                    <a:pt x="90" y="77"/>
                  </a:lnTo>
                  <a:lnTo>
                    <a:pt x="83" y="83"/>
                  </a:lnTo>
                  <a:lnTo>
                    <a:pt x="77" y="89"/>
                  </a:lnTo>
                  <a:lnTo>
                    <a:pt x="69" y="92"/>
                  </a:lnTo>
                  <a:lnTo>
                    <a:pt x="63" y="96"/>
                  </a:lnTo>
                  <a:lnTo>
                    <a:pt x="55" y="100"/>
                  </a:lnTo>
                  <a:lnTo>
                    <a:pt x="49" y="104"/>
                  </a:lnTo>
                  <a:lnTo>
                    <a:pt x="41" y="108"/>
                  </a:lnTo>
                  <a:lnTo>
                    <a:pt x="39" y="110"/>
                  </a:lnTo>
                  <a:lnTo>
                    <a:pt x="35" y="112"/>
                  </a:lnTo>
                  <a:lnTo>
                    <a:pt x="27" y="114"/>
                  </a:lnTo>
                  <a:lnTo>
                    <a:pt x="20" y="116"/>
                  </a:lnTo>
                  <a:lnTo>
                    <a:pt x="18" y="114"/>
                  </a:lnTo>
                  <a:lnTo>
                    <a:pt x="16" y="114"/>
                  </a:lnTo>
                  <a:lnTo>
                    <a:pt x="14" y="114"/>
                  </a:lnTo>
                  <a:lnTo>
                    <a:pt x="12" y="114"/>
                  </a:lnTo>
                  <a:lnTo>
                    <a:pt x="10" y="112"/>
                  </a:lnTo>
                  <a:lnTo>
                    <a:pt x="8" y="110"/>
                  </a:lnTo>
                  <a:lnTo>
                    <a:pt x="6" y="108"/>
                  </a:lnTo>
                  <a:lnTo>
                    <a:pt x="6" y="106"/>
                  </a:lnTo>
                  <a:lnTo>
                    <a:pt x="6" y="102"/>
                  </a:lnTo>
                  <a:lnTo>
                    <a:pt x="8" y="94"/>
                  </a:lnTo>
                  <a:lnTo>
                    <a:pt x="10" y="90"/>
                  </a:lnTo>
                  <a:lnTo>
                    <a:pt x="12" y="85"/>
                  </a:lnTo>
                  <a:lnTo>
                    <a:pt x="16" y="79"/>
                  </a:lnTo>
                  <a:lnTo>
                    <a:pt x="20" y="75"/>
                  </a:lnTo>
                  <a:lnTo>
                    <a:pt x="22" y="71"/>
                  </a:lnTo>
                  <a:lnTo>
                    <a:pt x="25" y="67"/>
                  </a:lnTo>
                  <a:lnTo>
                    <a:pt x="29" y="61"/>
                  </a:lnTo>
                  <a:lnTo>
                    <a:pt x="33" y="59"/>
                  </a:lnTo>
                  <a:lnTo>
                    <a:pt x="35" y="55"/>
                  </a:lnTo>
                  <a:lnTo>
                    <a:pt x="37" y="51"/>
                  </a:lnTo>
                  <a:lnTo>
                    <a:pt x="37" y="53"/>
                  </a:lnTo>
                  <a:lnTo>
                    <a:pt x="41" y="47"/>
                  </a:lnTo>
                  <a:lnTo>
                    <a:pt x="37" y="49"/>
                  </a:lnTo>
                  <a:lnTo>
                    <a:pt x="33" y="51"/>
                  </a:lnTo>
                  <a:lnTo>
                    <a:pt x="27" y="51"/>
                  </a:lnTo>
                  <a:lnTo>
                    <a:pt x="22" y="53"/>
                  </a:lnTo>
                  <a:lnTo>
                    <a:pt x="18" y="55"/>
                  </a:lnTo>
                  <a:lnTo>
                    <a:pt x="14" y="55"/>
                  </a:lnTo>
                  <a:lnTo>
                    <a:pt x="4" y="55"/>
                  </a:lnTo>
                  <a:lnTo>
                    <a:pt x="2" y="51"/>
                  </a:lnTo>
                  <a:lnTo>
                    <a:pt x="0" y="45"/>
                  </a:lnTo>
                  <a:lnTo>
                    <a:pt x="0" y="45"/>
                  </a:lnTo>
                  <a:lnTo>
                    <a:pt x="0" y="43"/>
                  </a:lnTo>
                  <a:lnTo>
                    <a:pt x="2" y="35"/>
                  </a:lnTo>
                  <a:lnTo>
                    <a:pt x="4" y="28"/>
                  </a:lnTo>
                  <a:lnTo>
                    <a:pt x="12" y="18"/>
                  </a:lnTo>
                  <a:lnTo>
                    <a:pt x="25" y="4"/>
                  </a:lnTo>
                  <a:lnTo>
                    <a:pt x="27" y="4"/>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41"/>
            <p:cNvSpPr>
              <a:spLocks noEditPoints="1"/>
            </p:cNvSpPr>
            <p:nvPr/>
          </p:nvSpPr>
          <p:spPr bwMode="auto">
            <a:xfrm>
              <a:off x="9663113" y="4956175"/>
              <a:ext cx="203200" cy="158750"/>
            </a:xfrm>
            <a:custGeom>
              <a:avLst/>
              <a:gdLst>
                <a:gd name="T0" fmla="*/ 55 w 128"/>
                <a:gd name="T1" fmla="*/ 16 h 100"/>
                <a:gd name="T2" fmla="*/ 51 w 128"/>
                <a:gd name="T3" fmla="*/ 18 h 100"/>
                <a:gd name="T4" fmla="*/ 42 w 128"/>
                <a:gd name="T5" fmla="*/ 26 h 100"/>
                <a:gd name="T6" fmla="*/ 24 w 128"/>
                <a:gd name="T7" fmla="*/ 45 h 100"/>
                <a:gd name="T8" fmla="*/ 40 w 128"/>
                <a:gd name="T9" fmla="*/ 33 h 100"/>
                <a:gd name="T10" fmla="*/ 51 w 128"/>
                <a:gd name="T11" fmla="*/ 26 h 100"/>
                <a:gd name="T12" fmla="*/ 59 w 128"/>
                <a:gd name="T13" fmla="*/ 14 h 100"/>
                <a:gd name="T14" fmla="*/ 65 w 128"/>
                <a:gd name="T15" fmla="*/ 0 h 100"/>
                <a:gd name="T16" fmla="*/ 69 w 128"/>
                <a:gd name="T17" fmla="*/ 4 h 100"/>
                <a:gd name="T18" fmla="*/ 73 w 128"/>
                <a:gd name="T19" fmla="*/ 6 h 100"/>
                <a:gd name="T20" fmla="*/ 73 w 128"/>
                <a:gd name="T21" fmla="*/ 14 h 100"/>
                <a:gd name="T22" fmla="*/ 71 w 128"/>
                <a:gd name="T23" fmla="*/ 18 h 100"/>
                <a:gd name="T24" fmla="*/ 55 w 128"/>
                <a:gd name="T25" fmla="*/ 33 h 100"/>
                <a:gd name="T26" fmla="*/ 48 w 128"/>
                <a:gd name="T27" fmla="*/ 41 h 100"/>
                <a:gd name="T28" fmla="*/ 40 w 128"/>
                <a:gd name="T29" fmla="*/ 45 h 100"/>
                <a:gd name="T30" fmla="*/ 30 w 128"/>
                <a:gd name="T31" fmla="*/ 53 h 100"/>
                <a:gd name="T32" fmla="*/ 18 w 128"/>
                <a:gd name="T33" fmla="*/ 61 h 100"/>
                <a:gd name="T34" fmla="*/ 14 w 128"/>
                <a:gd name="T35" fmla="*/ 67 h 100"/>
                <a:gd name="T36" fmla="*/ 12 w 128"/>
                <a:gd name="T37" fmla="*/ 71 h 100"/>
                <a:gd name="T38" fmla="*/ 12 w 128"/>
                <a:gd name="T39" fmla="*/ 79 h 100"/>
                <a:gd name="T40" fmla="*/ 14 w 128"/>
                <a:gd name="T41" fmla="*/ 87 h 100"/>
                <a:gd name="T42" fmla="*/ 16 w 128"/>
                <a:gd name="T43" fmla="*/ 88 h 100"/>
                <a:gd name="T44" fmla="*/ 26 w 128"/>
                <a:gd name="T45" fmla="*/ 88 h 100"/>
                <a:gd name="T46" fmla="*/ 38 w 128"/>
                <a:gd name="T47" fmla="*/ 85 h 100"/>
                <a:gd name="T48" fmla="*/ 53 w 128"/>
                <a:gd name="T49" fmla="*/ 79 h 100"/>
                <a:gd name="T50" fmla="*/ 57 w 128"/>
                <a:gd name="T51" fmla="*/ 77 h 100"/>
                <a:gd name="T52" fmla="*/ 67 w 128"/>
                <a:gd name="T53" fmla="*/ 73 h 100"/>
                <a:gd name="T54" fmla="*/ 83 w 128"/>
                <a:gd name="T55" fmla="*/ 61 h 100"/>
                <a:gd name="T56" fmla="*/ 95 w 128"/>
                <a:gd name="T57" fmla="*/ 53 h 100"/>
                <a:gd name="T58" fmla="*/ 111 w 128"/>
                <a:gd name="T59" fmla="*/ 43 h 100"/>
                <a:gd name="T60" fmla="*/ 114 w 128"/>
                <a:gd name="T61" fmla="*/ 39 h 100"/>
                <a:gd name="T62" fmla="*/ 122 w 128"/>
                <a:gd name="T63" fmla="*/ 33 h 100"/>
                <a:gd name="T64" fmla="*/ 128 w 128"/>
                <a:gd name="T65" fmla="*/ 37 h 100"/>
                <a:gd name="T66" fmla="*/ 122 w 128"/>
                <a:gd name="T67" fmla="*/ 47 h 100"/>
                <a:gd name="T68" fmla="*/ 118 w 128"/>
                <a:gd name="T69" fmla="*/ 49 h 100"/>
                <a:gd name="T70" fmla="*/ 101 w 128"/>
                <a:gd name="T71" fmla="*/ 63 h 100"/>
                <a:gd name="T72" fmla="*/ 95 w 128"/>
                <a:gd name="T73" fmla="*/ 67 h 100"/>
                <a:gd name="T74" fmla="*/ 95 w 128"/>
                <a:gd name="T75" fmla="*/ 67 h 100"/>
                <a:gd name="T76" fmla="*/ 87 w 128"/>
                <a:gd name="T77" fmla="*/ 73 h 100"/>
                <a:gd name="T78" fmla="*/ 77 w 128"/>
                <a:gd name="T79" fmla="*/ 79 h 100"/>
                <a:gd name="T80" fmla="*/ 67 w 128"/>
                <a:gd name="T81" fmla="*/ 85 h 100"/>
                <a:gd name="T82" fmla="*/ 53 w 128"/>
                <a:gd name="T83" fmla="*/ 92 h 100"/>
                <a:gd name="T84" fmla="*/ 50 w 128"/>
                <a:gd name="T85" fmla="*/ 94 h 100"/>
                <a:gd name="T86" fmla="*/ 40 w 128"/>
                <a:gd name="T87" fmla="*/ 98 h 100"/>
                <a:gd name="T88" fmla="*/ 24 w 128"/>
                <a:gd name="T89" fmla="*/ 100 h 100"/>
                <a:gd name="T90" fmla="*/ 14 w 128"/>
                <a:gd name="T91" fmla="*/ 100 h 100"/>
                <a:gd name="T92" fmla="*/ 10 w 128"/>
                <a:gd name="T93" fmla="*/ 98 h 100"/>
                <a:gd name="T94" fmla="*/ 6 w 128"/>
                <a:gd name="T95" fmla="*/ 96 h 100"/>
                <a:gd name="T96" fmla="*/ 2 w 128"/>
                <a:gd name="T97" fmla="*/ 90 h 100"/>
                <a:gd name="T98" fmla="*/ 0 w 128"/>
                <a:gd name="T99" fmla="*/ 85 h 100"/>
                <a:gd name="T100" fmla="*/ 0 w 128"/>
                <a:gd name="T101" fmla="*/ 79 h 100"/>
                <a:gd name="T102" fmla="*/ 0 w 128"/>
                <a:gd name="T103" fmla="*/ 71 h 100"/>
                <a:gd name="T104" fmla="*/ 2 w 128"/>
                <a:gd name="T105" fmla="*/ 67 h 100"/>
                <a:gd name="T106" fmla="*/ 8 w 128"/>
                <a:gd name="T107" fmla="*/ 57 h 100"/>
                <a:gd name="T108" fmla="*/ 10 w 128"/>
                <a:gd name="T109" fmla="*/ 49 h 100"/>
                <a:gd name="T110" fmla="*/ 22 w 128"/>
                <a:gd name="T111" fmla="*/ 33 h 100"/>
                <a:gd name="T112" fmla="*/ 34 w 128"/>
                <a:gd name="T113" fmla="*/ 18 h 100"/>
                <a:gd name="T114" fmla="*/ 57 w 128"/>
                <a:gd name="T115" fmla="*/ 2 h 100"/>
                <a:gd name="T116" fmla="*/ 65 w 128"/>
                <a:gd name="T1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0">
                  <a:moveTo>
                    <a:pt x="59" y="14"/>
                  </a:moveTo>
                  <a:lnTo>
                    <a:pt x="57" y="14"/>
                  </a:lnTo>
                  <a:lnTo>
                    <a:pt x="55" y="16"/>
                  </a:lnTo>
                  <a:lnTo>
                    <a:pt x="55" y="16"/>
                  </a:lnTo>
                  <a:lnTo>
                    <a:pt x="53" y="16"/>
                  </a:lnTo>
                  <a:lnTo>
                    <a:pt x="51" y="18"/>
                  </a:lnTo>
                  <a:lnTo>
                    <a:pt x="50" y="20"/>
                  </a:lnTo>
                  <a:lnTo>
                    <a:pt x="48" y="20"/>
                  </a:lnTo>
                  <a:lnTo>
                    <a:pt x="42" y="26"/>
                  </a:lnTo>
                  <a:lnTo>
                    <a:pt x="36" y="31"/>
                  </a:lnTo>
                  <a:lnTo>
                    <a:pt x="24" y="43"/>
                  </a:lnTo>
                  <a:lnTo>
                    <a:pt x="24" y="45"/>
                  </a:lnTo>
                  <a:lnTo>
                    <a:pt x="26" y="43"/>
                  </a:lnTo>
                  <a:lnTo>
                    <a:pt x="34" y="39"/>
                  </a:lnTo>
                  <a:lnTo>
                    <a:pt x="40" y="33"/>
                  </a:lnTo>
                  <a:lnTo>
                    <a:pt x="48" y="29"/>
                  </a:lnTo>
                  <a:lnTo>
                    <a:pt x="48" y="29"/>
                  </a:lnTo>
                  <a:lnTo>
                    <a:pt x="51" y="26"/>
                  </a:lnTo>
                  <a:lnTo>
                    <a:pt x="53" y="24"/>
                  </a:lnTo>
                  <a:lnTo>
                    <a:pt x="59" y="18"/>
                  </a:lnTo>
                  <a:lnTo>
                    <a:pt x="59" y="14"/>
                  </a:lnTo>
                  <a:lnTo>
                    <a:pt x="59" y="14"/>
                  </a:lnTo>
                  <a:lnTo>
                    <a:pt x="59" y="14"/>
                  </a:lnTo>
                  <a:close/>
                  <a:moveTo>
                    <a:pt x="65" y="0"/>
                  </a:moveTo>
                  <a:lnTo>
                    <a:pt x="65" y="0"/>
                  </a:lnTo>
                  <a:lnTo>
                    <a:pt x="67" y="2"/>
                  </a:lnTo>
                  <a:lnTo>
                    <a:pt x="69" y="4"/>
                  </a:lnTo>
                  <a:lnTo>
                    <a:pt x="71" y="4"/>
                  </a:lnTo>
                  <a:lnTo>
                    <a:pt x="73" y="6"/>
                  </a:lnTo>
                  <a:lnTo>
                    <a:pt x="73" y="6"/>
                  </a:lnTo>
                  <a:lnTo>
                    <a:pt x="73" y="12"/>
                  </a:lnTo>
                  <a:lnTo>
                    <a:pt x="73" y="14"/>
                  </a:lnTo>
                  <a:lnTo>
                    <a:pt x="73" y="14"/>
                  </a:lnTo>
                  <a:lnTo>
                    <a:pt x="71" y="16"/>
                  </a:lnTo>
                  <a:lnTo>
                    <a:pt x="71" y="16"/>
                  </a:lnTo>
                  <a:lnTo>
                    <a:pt x="71" y="18"/>
                  </a:lnTo>
                  <a:lnTo>
                    <a:pt x="65" y="26"/>
                  </a:lnTo>
                  <a:lnTo>
                    <a:pt x="57" y="33"/>
                  </a:lnTo>
                  <a:lnTo>
                    <a:pt x="55" y="33"/>
                  </a:lnTo>
                  <a:lnTo>
                    <a:pt x="53" y="37"/>
                  </a:lnTo>
                  <a:lnTo>
                    <a:pt x="50" y="39"/>
                  </a:lnTo>
                  <a:lnTo>
                    <a:pt x="48" y="41"/>
                  </a:lnTo>
                  <a:lnTo>
                    <a:pt x="46" y="43"/>
                  </a:lnTo>
                  <a:lnTo>
                    <a:pt x="44" y="45"/>
                  </a:lnTo>
                  <a:lnTo>
                    <a:pt x="40" y="45"/>
                  </a:lnTo>
                  <a:lnTo>
                    <a:pt x="36" y="49"/>
                  </a:lnTo>
                  <a:lnTo>
                    <a:pt x="32" y="51"/>
                  </a:lnTo>
                  <a:lnTo>
                    <a:pt x="30" y="53"/>
                  </a:lnTo>
                  <a:lnTo>
                    <a:pt x="24" y="55"/>
                  </a:lnTo>
                  <a:lnTo>
                    <a:pt x="22" y="57"/>
                  </a:lnTo>
                  <a:lnTo>
                    <a:pt x="18" y="61"/>
                  </a:lnTo>
                  <a:lnTo>
                    <a:pt x="18" y="61"/>
                  </a:lnTo>
                  <a:lnTo>
                    <a:pt x="16" y="65"/>
                  </a:lnTo>
                  <a:lnTo>
                    <a:pt x="14" y="67"/>
                  </a:lnTo>
                  <a:lnTo>
                    <a:pt x="14" y="69"/>
                  </a:lnTo>
                  <a:lnTo>
                    <a:pt x="14" y="71"/>
                  </a:lnTo>
                  <a:lnTo>
                    <a:pt x="12" y="71"/>
                  </a:lnTo>
                  <a:lnTo>
                    <a:pt x="12" y="73"/>
                  </a:lnTo>
                  <a:lnTo>
                    <a:pt x="12" y="77"/>
                  </a:lnTo>
                  <a:lnTo>
                    <a:pt x="12" y="79"/>
                  </a:lnTo>
                  <a:lnTo>
                    <a:pt x="12" y="85"/>
                  </a:lnTo>
                  <a:lnTo>
                    <a:pt x="12" y="85"/>
                  </a:lnTo>
                  <a:lnTo>
                    <a:pt x="14" y="87"/>
                  </a:lnTo>
                  <a:lnTo>
                    <a:pt x="14" y="88"/>
                  </a:lnTo>
                  <a:lnTo>
                    <a:pt x="16" y="88"/>
                  </a:lnTo>
                  <a:lnTo>
                    <a:pt x="16" y="88"/>
                  </a:lnTo>
                  <a:lnTo>
                    <a:pt x="18" y="88"/>
                  </a:lnTo>
                  <a:lnTo>
                    <a:pt x="22" y="88"/>
                  </a:lnTo>
                  <a:lnTo>
                    <a:pt x="26" y="88"/>
                  </a:lnTo>
                  <a:lnTo>
                    <a:pt x="30" y="87"/>
                  </a:lnTo>
                  <a:lnTo>
                    <a:pt x="34" y="87"/>
                  </a:lnTo>
                  <a:lnTo>
                    <a:pt x="38" y="85"/>
                  </a:lnTo>
                  <a:lnTo>
                    <a:pt x="51" y="81"/>
                  </a:lnTo>
                  <a:lnTo>
                    <a:pt x="51" y="79"/>
                  </a:lnTo>
                  <a:lnTo>
                    <a:pt x="53" y="79"/>
                  </a:lnTo>
                  <a:lnTo>
                    <a:pt x="53" y="79"/>
                  </a:lnTo>
                  <a:lnTo>
                    <a:pt x="55" y="79"/>
                  </a:lnTo>
                  <a:lnTo>
                    <a:pt x="57" y="77"/>
                  </a:lnTo>
                  <a:lnTo>
                    <a:pt x="59" y="75"/>
                  </a:lnTo>
                  <a:lnTo>
                    <a:pt x="61" y="75"/>
                  </a:lnTo>
                  <a:lnTo>
                    <a:pt x="67" y="73"/>
                  </a:lnTo>
                  <a:lnTo>
                    <a:pt x="71" y="69"/>
                  </a:lnTo>
                  <a:lnTo>
                    <a:pt x="77" y="65"/>
                  </a:lnTo>
                  <a:lnTo>
                    <a:pt x="83" y="61"/>
                  </a:lnTo>
                  <a:lnTo>
                    <a:pt x="87" y="57"/>
                  </a:lnTo>
                  <a:lnTo>
                    <a:pt x="91" y="57"/>
                  </a:lnTo>
                  <a:lnTo>
                    <a:pt x="95" y="53"/>
                  </a:lnTo>
                  <a:lnTo>
                    <a:pt x="105" y="45"/>
                  </a:lnTo>
                  <a:lnTo>
                    <a:pt x="109" y="43"/>
                  </a:lnTo>
                  <a:lnTo>
                    <a:pt x="111" y="43"/>
                  </a:lnTo>
                  <a:lnTo>
                    <a:pt x="114" y="41"/>
                  </a:lnTo>
                  <a:lnTo>
                    <a:pt x="116" y="39"/>
                  </a:lnTo>
                  <a:lnTo>
                    <a:pt x="114" y="39"/>
                  </a:lnTo>
                  <a:lnTo>
                    <a:pt x="120" y="33"/>
                  </a:lnTo>
                  <a:lnTo>
                    <a:pt x="122" y="33"/>
                  </a:lnTo>
                  <a:lnTo>
                    <a:pt x="122" y="33"/>
                  </a:lnTo>
                  <a:lnTo>
                    <a:pt x="124" y="33"/>
                  </a:lnTo>
                  <a:lnTo>
                    <a:pt x="126" y="35"/>
                  </a:lnTo>
                  <a:lnTo>
                    <a:pt x="128" y="37"/>
                  </a:lnTo>
                  <a:lnTo>
                    <a:pt x="128" y="41"/>
                  </a:lnTo>
                  <a:lnTo>
                    <a:pt x="126" y="45"/>
                  </a:lnTo>
                  <a:lnTo>
                    <a:pt x="122" y="47"/>
                  </a:lnTo>
                  <a:lnTo>
                    <a:pt x="122" y="47"/>
                  </a:lnTo>
                  <a:lnTo>
                    <a:pt x="120" y="49"/>
                  </a:lnTo>
                  <a:lnTo>
                    <a:pt x="118" y="49"/>
                  </a:lnTo>
                  <a:lnTo>
                    <a:pt x="118" y="49"/>
                  </a:lnTo>
                  <a:lnTo>
                    <a:pt x="103" y="63"/>
                  </a:lnTo>
                  <a:lnTo>
                    <a:pt x="101" y="63"/>
                  </a:lnTo>
                  <a:lnTo>
                    <a:pt x="99" y="65"/>
                  </a:lnTo>
                  <a:lnTo>
                    <a:pt x="97" y="67"/>
                  </a:lnTo>
                  <a:lnTo>
                    <a:pt x="95" y="67"/>
                  </a:lnTo>
                  <a:lnTo>
                    <a:pt x="93" y="69"/>
                  </a:lnTo>
                  <a:lnTo>
                    <a:pt x="93" y="69"/>
                  </a:lnTo>
                  <a:lnTo>
                    <a:pt x="95" y="67"/>
                  </a:lnTo>
                  <a:lnTo>
                    <a:pt x="93" y="69"/>
                  </a:lnTo>
                  <a:lnTo>
                    <a:pt x="91" y="71"/>
                  </a:lnTo>
                  <a:lnTo>
                    <a:pt x="87" y="73"/>
                  </a:lnTo>
                  <a:lnTo>
                    <a:pt x="85" y="75"/>
                  </a:lnTo>
                  <a:lnTo>
                    <a:pt x="81" y="77"/>
                  </a:lnTo>
                  <a:lnTo>
                    <a:pt x="77" y="79"/>
                  </a:lnTo>
                  <a:lnTo>
                    <a:pt x="73" y="81"/>
                  </a:lnTo>
                  <a:lnTo>
                    <a:pt x="69" y="85"/>
                  </a:lnTo>
                  <a:lnTo>
                    <a:pt x="67" y="85"/>
                  </a:lnTo>
                  <a:lnTo>
                    <a:pt x="61" y="88"/>
                  </a:lnTo>
                  <a:lnTo>
                    <a:pt x="55" y="90"/>
                  </a:lnTo>
                  <a:lnTo>
                    <a:pt x="53" y="92"/>
                  </a:lnTo>
                  <a:lnTo>
                    <a:pt x="50" y="94"/>
                  </a:lnTo>
                  <a:lnTo>
                    <a:pt x="50" y="94"/>
                  </a:lnTo>
                  <a:lnTo>
                    <a:pt x="50" y="94"/>
                  </a:lnTo>
                  <a:lnTo>
                    <a:pt x="46" y="96"/>
                  </a:lnTo>
                  <a:lnTo>
                    <a:pt x="44" y="96"/>
                  </a:lnTo>
                  <a:lnTo>
                    <a:pt x="40" y="98"/>
                  </a:lnTo>
                  <a:lnTo>
                    <a:pt x="32" y="100"/>
                  </a:lnTo>
                  <a:lnTo>
                    <a:pt x="28" y="100"/>
                  </a:lnTo>
                  <a:lnTo>
                    <a:pt x="24" y="100"/>
                  </a:lnTo>
                  <a:lnTo>
                    <a:pt x="22" y="100"/>
                  </a:lnTo>
                  <a:lnTo>
                    <a:pt x="20" y="100"/>
                  </a:lnTo>
                  <a:lnTo>
                    <a:pt x="14" y="100"/>
                  </a:lnTo>
                  <a:lnTo>
                    <a:pt x="14" y="100"/>
                  </a:lnTo>
                  <a:lnTo>
                    <a:pt x="10" y="100"/>
                  </a:lnTo>
                  <a:lnTo>
                    <a:pt x="10" y="98"/>
                  </a:lnTo>
                  <a:lnTo>
                    <a:pt x="8" y="98"/>
                  </a:lnTo>
                  <a:lnTo>
                    <a:pt x="8" y="96"/>
                  </a:lnTo>
                  <a:lnTo>
                    <a:pt x="6" y="96"/>
                  </a:lnTo>
                  <a:lnTo>
                    <a:pt x="4" y="94"/>
                  </a:lnTo>
                  <a:lnTo>
                    <a:pt x="2" y="92"/>
                  </a:lnTo>
                  <a:lnTo>
                    <a:pt x="2" y="90"/>
                  </a:lnTo>
                  <a:lnTo>
                    <a:pt x="2" y="88"/>
                  </a:lnTo>
                  <a:lnTo>
                    <a:pt x="0" y="87"/>
                  </a:lnTo>
                  <a:lnTo>
                    <a:pt x="0" y="85"/>
                  </a:lnTo>
                  <a:lnTo>
                    <a:pt x="0" y="85"/>
                  </a:lnTo>
                  <a:lnTo>
                    <a:pt x="0" y="81"/>
                  </a:lnTo>
                  <a:lnTo>
                    <a:pt x="0" y="79"/>
                  </a:lnTo>
                  <a:lnTo>
                    <a:pt x="0" y="77"/>
                  </a:lnTo>
                  <a:lnTo>
                    <a:pt x="0" y="73"/>
                  </a:lnTo>
                  <a:lnTo>
                    <a:pt x="0" y="71"/>
                  </a:lnTo>
                  <a:lnTo>
                    <a:pt x="0" y="71"/>
                  </a:lnTo>
                  <a:lnTo>
                    <a:pt x="0" y="69"/>
                  </a:lnTo>
                  <a:lnTo>
                    <a:pt x="2" y="67"/>
                  </a:lnTo>
                  <a:lnTo>
                    <a:pt x="4" y="61"/>
                  </a:lnTo>
                  <a:lnTo>
                    <a:pt x="6" y="59"/>
                  </a:lnTo>
                  <a:lnTo>
                    <a:pt x="8" y="57"/>
                  </a:lnTo>
                  <a:lnTo>
                    <a:pt x="10" y="53"/>
                  </a:lnTo>
                  <a:lnTo>
                    <a:pt x="10" y="53"/>
                  </a:lnTo>
                  <a:lnTo>
                    <a:pt x="10" y="49"/>
                  </a:lnTo>
                  <a:lnTo>
                    <a:pt x="14" y="45"/>
                  </a:lnTo>
                  <a:lnTo>
                    <a:pt x="20" y="35"/>
                  </a:lnTo>
                  <a:lnTo>
                    <a:pt x="22" y="33"/>
                  </a:lnTo>
                  <a:lnTo>
                    <a:pt x="24" y="29"/>
                  </a:lnTo>
                  <a:lnTo>
                    <a:pt x="26" y="28"/>
                  </a:lnTo>
                  <a:lnTo>
                    <a:pt x="34" y="18"/>
                  </a:lnTo>
                  <a:lnTo>
                    <a:pt x="40" y="14"/>
                  </a:lnTo>
                  <a:lnTo>
                    <a:pt x="48" y="6"/>
                  </a:lnTo>
                  <a:lnTo>
                    <a:pt x="57" y="2"/>
                  </a:lnTo>
                  <a:lnTo>
                    <a:pt x="59" y="2"/>
                  </a:lnTo>
                  <a:lnTo>
                    <a:pt x="61" y="2"/>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42"/>
            <p:cNvSpPr>
              <a:spLocks noEditPoints="1"/>
            </p:cNvSpPr>
            <p:nvPr/>
          </p:nvSpPr>
          <p:spPr bwMode="auto">
            <a:xfrm>
              <a:off x="9817101" y="4962525"/>
              <a:ext cx="255588" cy="155575"/>
            </a:xfrm>
            <a:custGeom>
              <a:avLst/>
              <a:gdLst>
                <a:gd name="T0" fmla="*/ 65 w 161"/>
                <a:gd name="T1" fmla="*/ 14 h 98"/>
                <a:gd name="T2" fmla="*/ 53 w 161"/>
                <a:gd name="T3" fmla="*/ 20 h 98"/>
                <a:gd name="T4" fmla="*/ 45 w 161"/>
                <a:gd name="T5" fmla="*/ 27 h 98"/>
                <a:gd name="T6" fmla="*/ 37 w 161"/>
                <a:gd name="T7" fmla="*/ 33 h 98"/>
                <a:gd name="T8" fmla="*/ 33 w 161"/>
                <a:gd name="T9" fmla="*/ 41 h 98"/>
                <a:gd name="T10" fmla="*/ 14 w 161"/>
                <a:gd name="T11" fmla="*/ 65 h 98"/>
                <a:gd name="T12" fmla="*/ 14 w 161"/>
                <a:gd name="T13" fmla="*/ 69 h 98"/>
                <a:gd name="T14" fmla="*/ 23 w 161"/>
                <a:gd name="T15" fmla="*/ 65 h 98"/>
                <a:gd name="T16" fmla="*/ 35 w 161"/>
                <a:gd name="T17" fmla="*/ 59 h 98"/>
                <a:gd name="T18" fmla="*/ 55 w 161"/>
                <a:gd name="T19" fmla="*/ 43 h 98"/>
                <a:gd name="T20" fmla="*/ 67 w 161"/>
                <a:gd name="T21" fmla="*/ 29 h 98"/>
                <a:gd name="T22" fmla="*/ 76 w 161"/>
                <a:gd name="T23" fmla="*/ 16 h 98"/>
                <a:gd name="T24" fmla="*/ 71 w 161"/>
                <a:gd name="T25" fmla="*/ 12 h 98"/>
                <a:gd name="T26" fmla="*/ 80 w 161"/>
                <a:gd name="T27" fmla="*/ 2 h 98"/>
                <a:gd name="T28" fmla="*/ 84 w 161"/>
                <a:gd name="T29" fmla="*/ 8 h 98"/>
                <a:gd name="T30" fmla="*/ 86 w 161"/>
                <a:gd name="T31" fmla="*/ 12 h 98"/>
                <a:gd name="T32" fmla="*/ 86 w 161"/>
                <a:gd name="T33" fmla="*/ 24 h 98"/>
                <a:gd name="T34" fmla="*/ 76 w 161"/>
                <a:gd name="T35" fmla="*/ 37 h 98"/>
                <a:gd name="T36" fmla="*/ 73 w 161"/>
                <a:gd name="T37" fmla="*/ 41 h 98"/>
                <a:gd name="T38" fmla="*/ 67 w 161"/>
                <a:gd name="T39" fmla="*/ 53 h 98"/>
                <a:gd name="T40" fmla="*/ 61 w 161"/>
                <a:gd name="T41" fmla="*/ 69 h 98"/>
                <a:gd name="T42" fmla="*/ 61 w 161"/>
                <a:gd name="T43" fmla="*/ 75 h 98"/>
                <a:gd name="T44" fmla="*/ 65 w 161"/>
                <a:gd name="T45" fmla="*/ 83 h 98"/>
                <a:gd name="T46" fmla="*/ 65 w 161"/>
                <a:gd name="T47" fmla="*/ 83 h 98"/>
                <a:gd name="T48" fmla="*/ 71 w 161"/>
                <a:gd name="T49" fmla="*/ 84 h 98"/>
                <a:gd name="T50" fmla="*/ 75 w 161"/>
                <a:gd name="T51" fmla="*/ 86 h 98"/>
                <a:gd name="T52" fmla="*/ 82 w 161"/>
                <a:gd name="T53" fmla="*/ 84 h 98"/>
                <a:gd name="T54" fmla="*/ 88 w 161"/>
                <a:gd name="T55" fmla="*/ 83 h 98"/>
                <a:gd name="T56" fmla="*/ 108 w 161"/>
                <a:gd name="T57" fmla="*/ 73 h 98"/>
                <a:gd name="T58" fmla="*/ 124 w 161"/>
                <a:gd name="T59" fmla="*/ 59 h 98"/>
                <a:gd name="T60" fmla="*/ 151 w 161"/>
                <a:gd name="T61" fmla="*/ 33 h 98"/>
                <a:gd name="T62" fmla="*/ 159 w 161"/>
                <a:gd name="T63" fmla="*/ 33 h 98"/>
                <a:gd name="T64" fmla="*/ 159 w 161"/>
                <a:gd name="T65" fmla="*/ 39 h 98"/>
                <a:gd name="T66" fmla="*/ 147 w 161"/>
                <a:gd name="T67" fmla="*/ 51 h 98"/>
                <a:gd name="T68" fmla="*/ 136 w 161"/>
                <a:gd name="T69" fmla="*/ 65 h 98"/>
                <a:gd name="T70" fmla="*/ 118 w 161"/>
                <a:gd name="T71" fmla="*/ 81 h 98"/>
                <a:gd name="T72" fmla="*/ 92 w 161"/>
                <a:gd name="T73" fmla="*/ 94 h 98"/>
                <a:gd name="T74" fmla="*/ 86 w 161"/>
                <a:gd name="T75" fmla="*/ 96 h 98"/>
                <a:gd name="T76" fmla="*/ 76 w 161"/>
                <a:gd name="T77" fmla="*/ 96 h 98"/>
                <a:gd name="T78" fmla="*/ 71 w 161"/>
                <a:gd name="T79" fmla="*/ 98 h 98"/>
                <a:gd name="T80" fmla="*/ 67 w 161"/>
                <a:gd name="T81" fmla="*/ 96 h 98"/>
                <a:gd name="T82" fmla="*/ 61 w 161"/>
                <a:gd name="T83" fmla="*/ 94 h 98"/>
                <a:gd name="T84" fmla="*/ 53 w 161"/>
                <a:gd name="T85" fmla="*/ 84 h 98"/>
                <a:gd name="T86" fmla="*/ 51 w 161"/>
                <a:gd name="T87" fmla="*/ 69 h 98"/>
                <a:gd name="T88" fmla="*/ 49 w 161"/>
                <a:gd name="T89" fmla="*/ 65 h 98"/>
                <a:gd name="T90" fmla="*/ 39 w 161"/>
                <a:gd name="T91" fmla="*/ 73 h 98"/>
                <a:gd name="T92" fmla="*/ 27 w 161"/>
                <a:gd name="T93" fmla="*/ 79 h 98"/>
                <a:gd name="T94" fmla="*/ 17 w 161"/>
                <a:gd name="T95" fmla="*/ 83 h 98"/>
                <a:gd name="T96" fmla="*/ 12 w 161"/>
                <a:gd name="T97" fmla="*/ 83 h 98"/>
                <a:gd name="T98" fmla="*/ 6 w 161"/>
                <a:gd name="T99" fmla="*/ 81 h 98"/>
                <a:gd name="T100" fmla="*/ 2 w 161"/>
                <a:gd name="T101" fmla="*/ 81 h 98"/>
                <a:gd name="T102" fmla="*/ 0 w 161"/>
                <a:gd name="T103" fmla="*/ 77 h 98"/>
                <a:gd name="T104" fmla="*/ 2 w 161"/>
                <a:gd name="T105" fmla="*/ 65 h 98"/>
                <a:gd name="T106" fmla="*/ 12 w 161"/>
                <a:gd name="T107" fmla="*/ 49 h 98"/>
                <a:gd name="T108" fmla="*/ 27 w 161"/>
                <a:gd name="T109" fmla="*/ 25 h 98"/>
                <a:gd name="T110" fmla="*/ 31 w 161"/>
                <a:gd name="T111" fmla="*/ 24 h 98"/>
                <a:gd name="T112" fmla="*/ 41 w 161"/>
                <a:gd name="T113" fmla="*/ 14 h 98"/>
                <a:gd name="T114" fmla="*/ 63 w 161"/>
                <a:gd name="T115"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98">
                  <a:moveTo>
                    <a:pt x="71" y="12"/>
                  </a:moveTo>
                  <a:lnTo>
                    <a:pt x="67" y="12"/>
                  </a:lnTo>
                  <a:lnTo>
                    <a:pt x="65" y="14"/>
                  </a:lnTo>
                  <a:lnTo>
                    <a:pt x="59" y="16"/>
                  </a:lnTo>
                  <a:lnTo>
                    <a:pt x="57" y="18"/>
                  </a:lnTo>
                  <a:lnTo>
                    <a:pt x="53" y="20"/>
                  </a:lnTo>
                  <a:lnTo>
                    <a:pt x="53" y="22"/>
                  </a:lnTo>
                  <a:lnTo>
                    <a:pt x="51" y="22"/>
                  </a:lnTo>
                  <a:lnTo>
                    <a:pt x="45" y="27"/>
                  </a:lnTo>
                  <a:lnTo>
                    <a:pt x="41" y="31"/>
                  </a:lnTo>
                  <a:lnTo>
                    <a:pt x="39" y="33"/>
                  </a:lnTo>
                  <a:lnTo>
                    <a:pt x="37" y="33"/>
                  </a:lnTo>
                  <a:lnTo>
                    <a:pt x="37" y="37"/>
                  </a:lnTo>
                  <a:lnTo>
                    <a:pt x="33" y="37"/>
                  </a:lnTo>
                  <a:lnTo>
                    <a:pt x="33" y="41"/>
                  </a:lnTo>
                  <a:lnTo>
                    <a:pt x="23" y="53"/>
                  </a:lnTo>
                  <a:lnTo>
                    <a:pt x="17" y="59"/>
                  </a:lnTo>
                  <a:lnTo>
                    <a:pt x="14" y="65"/>
                  </a:lnTo>
                  <a:lnTo>
                    <a:pt x="14" y="67"/>
                  </a:lnTo>
                  <a:lnTo>
                    <a:pt x="14" y="69"/>
                  </a:lnTo>
                  <a:lnTo>
                    <a:pt x="14" y="69"/>
                  </a:lnTo>
                  <a:lnTo>
                    <a:pt x="15" y="69"/>
                  </a:lnTo>
                  <a:lnTo>
                    <a:pt x="17" y="69"/>
                  </a:lnTo>
                  <a:lnTo>
                    <a:pt x="23" y="65"/>
                  </a:lnTo>
                  <a:lnTo>
                    <a:pt x="25" y="65"/>
                  </a:lnTo>
                  <a:lnTo>
                    <a:pt x="27" y="63"/>
                  </a:lnTo>
                  <a:lnTo>
                    <a:pt x="35" y="59"/>
                  </a:lnTo>
                  <a:lnTo>
                    <a:pt x="43" y="53"/>
                  </a:lnTo>
                  <a:lnTo>
                    <a:pt x="49" y="49"/>
                  </a:lnTo>
                  <a:lnTo>
                    <a:pt x="55" y="43"/>
                  </a:lnTo>
                  <a:lnTo>
                    <a:pt x="63" y="33"/>
                  </a:lnTo>
                  <a:lnTo>
                    <a:pt x="65" y="33"/>
                  </a:lnTo>
                  <a:lnTo>
                    <a:pt x="67" y="29"/>
                  </a:lnTo>
                  <a:lnTo>
                    <a:pt x="71" y="25"/>
                  </a:lnTo>
                  <a:lnTo>
                    <a:pt x="76" y="18"/>
                  </a:lnTo>
                  <a:lnTo>
                    <a:pt x="76" y="16"/>
                  </a:lnTo>
                  <a:lnTo>
                    <a:pt x="76" y="14"/>
                  </a:lnTo>
                  <a:lnTo>
                    <a:pt x="75" y="12"/>
                  </a:lnTo>
                  <a:lnTo>
                    <a:pt x="71" y="12"/>
                  </a:lnTo>
                  <a:close/>
                  <a:moveTo>
                    <a:pt x="73" y="0"/>
                  </a:moveTo>
                  <a:lnTo>
                    <a:pt x="76" y="0"/>
                  </a:lnTo>
                  <a:lnTo>
                    <a:pt x="80" y="2"/>
                  </a:lnTo>
                  <a:lnTo>
                    <a:pt x="82" y="4"/>
                  </a:lnTo>
                  <a:lnTo>
                    <a:pt x="84" y="6"/>
                  </a:lnTo>
                  <a:lnTo>
                    <a:pt x="84" y="8"/>
                  </a:lnTo>
                  <a:lnTo>
                    <a:pt x="86" y="10"/>
                  </a:lnTo>
                  <a:lnTo>
                    <a:pt x="86" y="12"/>
                  </a:lnTo>
                  <a:lnTo>
                    <a:pt x="86" y="12"/>
                  </a:lnTo>
                  <a:lnTo>
                    <a:pt x="88" y="16"/>
                  </a:lnTo>
                  <a:lnTo>
                    <a:pt x="88" y="18"/>
                  </a:lnTo>
                  <a:lnTo>
                    <a:pt x="86" y="24"/>
                  </a:lnTo>
                  <a:lnTo>
                    <a:pt x="82" y="29"/>
                  </a:lnTo>
                  <a:lnTo>
                    <a:pt x="78" y="35"/>
                  </a:lnTo>
                  <a:lnTo>
                    <a:pt x="76" y="37"/>
                  </a:lnTo>
                  <a:lnTo>
                    <a:pt x="75" y="39"/>
                  </a:lnTo>
                  <a:lnTo>
                    <a:pt x="75" y="41"/>
                  </a:lnTo>
                  <a:lnTo>
                    <a:pt x="73" y="41"/>
                  </a:lnTo>
                  <a:lnTo>
                    <a:pt x="73" y="43"/>
                  </a:lnTo>
                  <a:lnTo>
                    <a:pt x="69" y="47"/>
                  </a:lnTo>
                  <a:lnTo>
                    <a:pt x="67" y="53"/>
                  </a:lnTo>
                  <a:lnTo>
                    <a:pt x="65" y="57"/>
                  </a:lnTo>
                  <a:lnTo>
                    <a:pt x="65" y="61"/>
                  </a:lnTo>
                  <a:lnTo>
                    <a:pt x="61" y="69"/>
                  </a:lnTo>
                  <a:lnTo>
                    <a:pt x="61" y="71"/>
                  </a:lnTo>
                  <a:lnTo>
                    <a:pt x="61" y="73"/>
                  </a:lnTo>
                  <a:lnTo>
                    <a:pt x="61" y="75"/>
                  </a:lnTo>
                  <a:lnTo>
                    <a:pt x="63" y="77"/>
                  </a:lnTo>
                  <a:lnTo>
                    <a:pt x="63" y="79"/>
                  </a:lnTo>
                  <a:lnTo>
                    <a:pt x="65" y="83"/>
                  </a:lnTo>
                  <a:lnTo>
                    <a:pt x="65" y="83"/>
                  </a:lnTo>
                  <a:lnTo>
                    <a:pt x="65" y="81"/>
                  </a:lnTo>
                  <a:lnTo>
                    <a:pt x="65" y="83"/>
                  </a:lnTo>
                  <a:lnTo>
                    <a:pt x="65" y="83"/>
                  </a:lnTo>
                  <a:lnTo>
                    <a:pt x="69" y="84"/>
                  </a:lnTo>
                  <a:lnTo>
                    <a:pt x="71" y="84"/>
                  </a:lnTo>
                  <a:lnTo>
                    <a:pt x="73" y="86"/>
                  </a:lnTo>
                  <a:lnTo>
                    <a:pt x="73" y="86"/>
                  </a:lnTo>
                  <a:lnTo>
                    <a:pt x="75" y="86"/>
                  </a:lnTo>
                  <a:lnTo>
                    <a:pt x="76" y="86"/>
                  </a:lnTo>
                  <a:lnTo>
                    <a:pt x="78" y="84"/>
                  </a:lnTo>
                  <a:lnTo>
                    <a:pt x="82" y="84"/>
                  </a:lnTo>
                  <a:lnTo>
                    <a:pt x="82" y="84"/>
                  </a:lnTo>
                  <a:lnTo>
                    <a:pt x="84" y="84"/>
                  </a:lnTo>
                  <a:lnTo>
                    <a:pt x="88" y="83"/>
                  </a:lnTo>
                  <a:lnTo>
                    <a:pt x="92" y="83"/>
                  </a:lnTo>
                  <a:lnTo>
                    <a:pt x="98" y="79"/>
                  </a:lnTo>
                  <a:lnTo>
                    <a:pt x="108" y="73"/>
                  </a:lnTo>
                  <a:lnTo>
                    <a:pt x="114" y="69"/>
                  </a:lnTo>
                  <a:lnTo>
                    <a:pt x="120" y="63"/>
                  </a:lnTo>
                  <a:lnTo>
                    <a:pt x="124" y="59"/>
                  </a:lnTo>
                  <a:lnTo>
                    <a:pt x="130" y="53"/>
                  </a:lnTo>
                  <a:lnTo>
                    <a:pt x="149" y="35"/>
                  </a:lnTo>
                  <a:lnTo>
                    <a:pt x="151" y="33"/>
                  </a:lnTo>
                  <a:lnTo>
                    <a:pt x="153" y="33"/>
                  </a:lnTo>
                  <a:lnTo>
                    <a:pt x="157" y="31"/>
                  </a:lnTo>
                  <a:lnTo>
                    <a:pt x="159" y="33"/>
                  </a:lnTo>
                  <a:lnTo>
                    <a:pt x="161" y="37"/>
                  </a:lnTo>
                  <a:lnTo>
                    <a:pt x="161" y="37"/>
                  </a:lnTo>
                  <a:lnTo>
                    <a:pt x="159" y="39"/>
                  </a:lnTo>
                  <a:lnTo>
                    <a:pt x="157" y="41"/>
                  </a:lnTo>
                  <a:lnTo>
                    <a:pt x="151" y="47"/>
                  </a:lnTo>
                  <a:lnTo>
                    <a:pt x="147" y="51"/>
                  </a:lnTo>
                  <a:lnTo>
                    <a:pt x="145" y="55"/>
                  </a:lnTo>
                  <a:lnTo>
                    <a:pt x="137" y="63"/>
                  </a:lnTo>
                  <a:lnTo>
                    <a:pt x="136" y="65"/>
                  </a:lnTo>
                  <a:lnTo>
                    <a:pt x="136" y="65"/>
                  </a:lnTo>
                  <a:lnTo>
                    <a:pt x="122" y="77"/>
                  </a:lnTo>
                  <a:lnTo>
                    <a:pt x="118" y="81"/>
                  </a:lnTo>
                  <a:lnTo>
                    <a:pt x="106" y="88"/>
                  </a:lnTo>
                  <a:lnTo>
                    <a:pt x="100" y="92"/>
                  </a:lnTo>
                  <a:lnTo>
                    <a:pt x="92" y="94"/>
                  </a:lnTo>
                  <a:lnTo>
                    <a:pt x="92" y="94"/>
                  </a:lnTo>
                  <a:lnTo>
                    <a:pt x="90" y="96"/>
                  </a:lnTo>
                  <a:lnTo>
                    <a:pt x="86" y="96"/>
                  </a:lnTo>
                  <a:lnTo>
                    <a:pt x="82" y="96"/>
                  </a:lnTo>
                  <a:lnTo>
                    <a:pt x="80" y="96"/>
                  </a:lnTo>
                  <a:lnTo>
                    <a:pt x="76" y="96"/>
                  </a:lnTo>
                  <a:lnTo>
                    <a:pt x="76" y="98"/>
                  </a:lnTo>
                  <a:lnTo>
                    <a:pt x="75" y="98"/>
                  </a:lnTo>
                  <a:lnTo>
                    <a:pt x="71" y="98"/>
                  </a:lnTo>
                  <a:lnTo>
                    <a:pt x="69" y="96"/>
                  </a:lnTo>
                  <a:lnTo>
                    <a:pt x="65" y="96"/>
                  </a:lnTo>
                  <a:lnTo>
                    <a:pt x="67" y="96"/>
                  </a:lnTo>
                  <a:lnTo>
                    <a:pt x="65" y="96"/>
                  </a:lnTo>
                  <a:lnTo>
                    <a:pt x="65" y="96"/>
                  </a:lnTo>
                  <a:lnTo>
                    <a:pt x="61" y="94"/>
                  </a:lnTo>
                  <a:lnTo>
                    <a:pt x="57" y="92"/>
                  </a:lnTo>
                  <a:lnTo>
                    <a:pt x="55" y="88"/>
                  </a:lnTo>
                  <a:lnTo>
                    <a:pt x="53" y="84"/>
                  </a:lnTo>
                  <a:lnTo>
                    <a:pt x="53" y="81"/>
                  </a:lnTo>
                  <a:lnTo>
                    <a:pt x="51" y="73"/>
                  </a:lnTo>
                  <a:lnTo>
                    <a:pt x="51" y="69"/>
                  </a:lnTo>
                  <a:lnTo>
                    <a:pt x="53" y="63"/>
                  </a:lnTo>
                  <a:lnTo>
                    <a:pt x="53" y="61"/>
                  </a:lnTo>
                  <a:lnTo>
                    <a:pt x="49" y="65"/>
                  </a:lnTo>
                  <a:lnTo>
                    <a:pt x="45" y="69"/>
                  </a:lnTo>
                  <a:lnTo>
                    <a:pt x="43" y="71"/>
                  </a:lnTo>
                  <a:lnTo>
                    <a:pt x="39" y="73"/>
                  </a:lnTo>
                  <a:lnTo>
                    <a:pt x="33" y="77"/>
                  </a:lnTo>
                  <a:lnTo>
                    <a:pt x="31" y="77"/>
                  </a:lnTo>
                  <a:lnTo>
                    <a:pt x="27" y="79"/>
                  </a:lnTo>
                  <a:lnTo>
                    <a:pt x="23" y="81"/>
                  </a:lnTo>
                  <a:lnTo>
                    <a:pt x="17" y="83"/>
                  </a:lnTo>
                  <a:lnTo>
                    <a:pt x="17" y="83"/>
                  </a:lnTo>
                  <a:lnTo>
                    <a:pt x="15" y="83"/>
                  </a:lnTo>
                  <a:lnTo>
                    <a:pt x="14" y="83"/>
                  </a:lnTo>
                  <a:lnTo>
                    <a:pt x="12" y="83"/>
                  </a:lnTo>
                  <a:lnTo>
                    <a:pt x="10" y="83"/>
                  </a:lnTo>
                  <a:lnTo>
                    <a:pt x="8" y="83"/>
                  </a:lnTo>
                  <a:lnTo>
                    <a:pt x="6" y="81"/>
                  </a:lnTo>
                  <a:lnTo>
                    <a:pt x="4" y="81"/>
                  </a:lnTo>
                  <a:lnTo>
                    <a:pt x="2" y="81"/>
                  </a:lnTo>
                  <a:lnTo>
                    <a:pt x="2" y="81"/>
                  </a:lnTo>
                  <a:lnTo>
                    <a:pt x="2" y="79"/>
                  </a:lnTo>
                  <a:lnTo>
                    <a:pt x="0" y="77"/>
                  </a:lnTo>
                  <a:lnTo>
                    <a:pt x="0" y="77"/>
                  </a:lnTo>
                  <a:lnTo>
                    <a:pt x="2" y="69"/>
                  </a:lnTo>
                  <a:lnTo>
                    <a:pt x="4" y="63"/>
                  </a:lnTo>
                  <a:lnTo>
                    <a:pt x="2" y="65"/>
                  </a:lnTo>
                  <a:lnTo>
                    <a:pt x="4" y="61"/>
                  </a:lnTo>
                  <a:lnTo>
                    <a:pt x="6" y="55"/>
                  </a:lnTo>
                  <a:lnTo>
                    <a:pt x="12" y="49"/>
                  </a:lnTo>
                  <a:lnTo>
                    <a:pt x="12" y="47"/>
                  </a:lnTo>
                  <a:lnTo>
                    <a:pt x="14" y="43"/>
                  </a:lnTo>
                  <a:lnTo>
                    <a:pt x="27" y="25"/>
                  </a:lnTo>
                  <a:lnTo>
                    <a:pt x="25" y="27"/>
                  </a:lnTo>
                  <a:lnTo>
                    <a:pt x="29" y="25"/>
                  </a:lnTo>
                  <a:lnTo>
                    <a:pt x="31" y="24"/>
                  </a:lnTo>
                  <a:lnTo>
                    <a:pt x="37" y="18"/>
                  </a:lnTo>
                  <a:lnTo>
                    <a:pt x="43" y="14"/>
                  </a:lnTo>
                  <a:lnTo>
                    <a:pt x="41" y="14"/>
                  </a:lnTo>
                  <a:lnTo>
                    <a:pt x="53" y="6"/>
                  </a:lnTo>
                  <a:lnTo>
                    <a:pt x="57" y="4"/>
                  </a:lnTo>
                  <a:lnTo>
                    <a:pt x="63" y="2"/>
                  </a:lnTo>
                  <a:lnTo>
                    <a:pt x="69" y="0"/>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43"/>
            <p:cNvSpPr>
              <a:spLocks noEditPoints="1"/>
            </p:cNvSpPr>
            <p:nvPr/>
          </p:nvSpPr>
          <p:spPr bwMode="auto">
            <a:xfrm>
              <a:off x="9994901" y="4737100"/>
              <a:ext cx="603250" cy="390525"/>
            </a:xfrm>
            <a:custGeom>
              <a:avLst/>
              <a:gdLst>
                <a:gd name="T0" fmla="*/ 88 w 380"/>
                <a:gd name="T1" fmla="*/ 112 h 246"/>
                <a:gd name="T2" fmla="*/ 59 w 380"/>
                <a:gd name="T3" fmla="*/ 162 h 246"/>
                <a:gd name="T4" fmla="*/ 83 w 380"/>
                <a:gd name="T5" fmla="*/ 140 h 246"/>
                <a:gd name="T6" fmla="*/ 130 w 380"/>
                <a:gd name="T7" fmla="*/ 85 h 246"/>
                <a:gd name="T8" fmla="*/ 157 w 380"/>
                <a:gd name="T9" fmla="*/ 24 h 246"/>
                <a:gd name="T10" fmla="*/ 142 w 380"/>
                <a:gd name="T11" fmla="*/ 42 h 246"/>
                <a:gd name="T12" fmla="*/ 118 w 380"/>
                <a:gd name="T13" fmla="*/ 67 h 246"/>
                <a:gd name="T14" fmla="*/ 148 w 380"/>
                <a:gd name="T15" fmla="*/ 61 h 246"/>
                <a:gd name="T16" fmla="*/ 167 w 380"/>
                <a:gd name="T17" fmla="*/ 32 h 246"/>
                <a:gd name="T18" fmla="*/ 171 w 380"/>
                <a:gd name="T19" fmla="*/ 18 h 246"/>
                <a:gd name="T20" fmla="*/ 185 w 380"/>
                <a:gd name="T21" fmla="*/ 4 h 246"/>
                <a:gd name="T22" fmla="*/ 185 w 380"/>
                <a:gd name="T23" fmla="*/ 22 h 246"/>
                <a:gd name="T24" fmla="*/ 171 w 380"/>
                <a:gd name="T25" fmla="*/ 47 h 246"/>
                <a:gd name="T26" fmla="*/ 163 w 380"/>
                <a:gd name="T27" fmla="*/ 57 h 246"/>
                <a:gd name="T28" fmla="*/ 203 w 380"/>
                <a:gd name="T29" fmla="*/ 51 h 246"/>
                <a:gd name="T30" fmla="*/ 242 w 380"/>
                <a:gd name="T31" fmla="*/ 46 h 246"/>
                <a:gd name="T32" fmla="*/ 289 w 380"/>
                <a:gd name="T33" fmla="*/ 40 h 246"/>
                <a:gd name="T34" fmla="*/ 323 w 380"/>
                <a:gd name="T35" fmla="*/ 38 h 246"/>
                <a:gd name="T36" fmla="*/ 376 w 380"/>
                <a:gd name="T37" fmla="*/ 40 h 246"/>
                <a:gd name="T38" fmla="*/ 374 w 380"/>
                <a:gd name="T39" fmla="*/ 51 h 246"/>
                <a:gd name="T40" fmla="*/ 311 w 380"/>
                <a:gd name="T41" fmla="*/ 51 h 246"/>
                <a:gd name="T42" fmla="*/ 250 w 380"/>
                <a:gd name="T43" fmla="*/ 55 h 246"/>
                <a:gd name="T44" fmla="*/ 222 w 380"/>
                <a:gd name="T45" fmla="*/ 59 h 246"/>
                <a:gd name="T46" fmla="*/ 187 w 380"/>
                <a:gd name="T47" fmla="*/ 67 h 246"/>
                <a:gd name="T48" fmla="*/ 151 w 380"/>
                <a:gd name="T49" fmla="*/ 75 h 246"/>
                <a:gd name="T50" fmla="*/ 94 w 380"/>
                <a:gd name="T51" fmla="*/ 144 h 246"/>
                <a:gd name="T52" fmla="*/ 53 w 380"/>
                <a:gd name="T53" fmla="*/ 187 h 246"/>
                <a:gd name="T54" fmla="*/ 39 w 380"/>
                <a:gd name="T55" fmla="*/ 209 h 246"/>
                <a:gd name="T56" fmla="*/ 37 w 380"/>
                <a:gd name="T57" fmla="*/ 221 h 246"/>
                <a:gd name="T58" fmla="*/ 37 w 380"/>
                <a:gd name="T59" fmla="*/ 228 h 246"/>
                <a:gd name="T60" fmla="*/ 53 w 380"/>
                <a:gd name="T61" fmla="*/ 234 h 246"/>
                <a:gd name="T62" fmla="*/ 77 w 380"/>
                <a:gd name="T63" fmla="*/ 226 h 246"/>
                <a:gd name="T64" fmla="*/ 86 w 380"/>
                <a:gd name="T65" fmla="*/ 223 h 246"/>
                <a:gd name="T66" fmla="*/ 100 w 380"/>
                <a:gd name="T67" fmla="*/ 215 h 246"/>
                <a:gd name="T68" fmla="*/ 118 w 380"/>
                <a:gd name="T69" fmla="*/ 203 h 246"/>
                <a:gd name="T70" fmla="*/ 130 w 380"/>
                <a:gd name="T71" fmla="*/ 195 h 246"/>
                <a:gd name="T72" fmla="*/ 146 w 380"/>
                <a:gd name="T73" fmla="*/ 181 h 246"/>
                <a:gd name="T74" fmla="*/ 153 w 380"/>
                <a:gd name="T75" fmla="*/ 185 h 246"/>
                <a:gd name="T76" fmla="*/ 126 w 380"/>
                <a:gd name="T77" fmla="*/ 211 h 246"/>
                <a:gd name="T78" fmla="*/ 108 w 380"/>
                <a:gd name="T79" fmla="*/ 225 h 246"/>
                <a:gd name="T80" fmla="*/ 96 w 380"/>
                <a:gd name="T81" fmla="*/ 232 h 246"/>
                <a:gd name="T82" fmla="*/ 83 w 380"/>
                <a:gd name="T83" fmla="*/ 238 h 246"/>
                <a:gd name="T84" fmla="*/ 73 w 380"/>
                <a:gd name="T85" fmla="*/ 242 h 246"/>
                <a:gd name="T86" fmla="*/ 51 w 380"/>
                <a:gd name="T87" fmla="*/ 246 h 246"/>
                <a:gd name="T88" fmla="*/ 29 w 380"/>
                <a:gd name="T89" fmla="*/ 238 h 246"/>
                <a:gd name="T90" fmla="*/ 24 w 380"/>
                <a:gd name="T91" fmla="*/ 225 h 246"/>
                <a:gd name="T92" fmla="*/ 43 w 380"/>
                <a:gd name="T93" fmla="*/ 166 h 246"/>
                <a:gd name="T94" fmla="*/ 57 w 380"/>
                <a:gd name="T95" fmla="*/ 140 h 246"/>
                <a:gd name="T96" fmla="*/ 77 w 380"/>
                <a:gd name="T97" fmla="*/ 106 h 246"/>
                <a:gd name="T98" fmla="*/ 65 w 380"/>
                <a:gd name="T99" fmla="*/ 95 h 246"/>
                <a:gd name="T100" fmla="*/ 16 w 380"/>
                <a:gd name="T101" fmla="*/ 101 h 246"/>
                <a:gd name="T102" fmla="*/ 2 w 380"/>
                <a:gd name="T103" fmla="*/ 97 h 246"/>
                <a:gd name="T104" fmla="*/ 10 w 380"/>
                <a:gd name="T105" fmla="*/ 87 h 246"/>
                <a:gd name="T106" fmla="*/ 88 w 380"/>
                <a:gd name="T107" fmla="*/ 77 h 246"/>
                <a:gd name="T108" fmla="*/ 110 w 380"/>
                <a:gd name="T109" fmla="*/ 55 h 246"/>
                <a:gd name="T110" fmla="*/ 122 w 380"/>
                <a:gd name="T111" fmla="*/ 42 h 246"/>
                <a:gd name="T112" fmla="*/ 155 w 380"/>
                <a:gd name="T113" fmla="*/ 10 h 246"/>
                <a:gd name="T114" fmla="*/ 173 w 380"/>
                <a:gd name="T11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0" h="246">
                  <a:moveTo>
                    <a:pt x="134" y="77"/>
                  </a:moveTo>
                  <a:lnTo>
                    <a:pt x="118" y="83"/>
                  </a:lnTo>
                  <a:lnTo>
                    <a:pt x="106" y="85"/>
                  </a:lnTo>
                  <a:lnTo>
                    <a:pt x="106" y="85"/>
                  </a:lnTo>
                  <a:lnTo>
                    <a:pt x="96" y="101"/>
                  </a:lnTo>
                  <a:lnTo>
                    <a:pt x="88" y="112"/>
                  </a:lnTo>
                  <a:lnTo>
                    <a:pt x="81" y="124"/>
                  </a:lnTo>
                  <a:lnTo>
                    <a:pt x="73" y="140"/>
                  </a:lnTo>
                  <a:lnTo>
                    <a:pt x="71" y="144"/>
                  </a:lnTo>
                  <a:lnTo>
                    <a:pt x="65" y="152"/>
                  </a:lnTo>
                  <a:lnTo>
                    <a:pt x="61" y="160"/>
                  </a:lnTo>
                  <a:lnTo>
                    <a:pt x="59" y="162"/>
                  </a:lnTo>
                  <a:lnTo>
                    <a:pt x="55" y="169"/>
                  </a:lnTo>
                  <a:lnTo>
                    <a:pt x="59" y="166"/>
                  </a:lnTo>
                  <a:lnTo>
                    <a:pt x="61" y="164"/>
                  </a:lnTo>
                  <a:lnTo>
                    <a:pt x="61" y="162"/>
                  </a:lnTo>
                  <a:lnTo>
                    <a:pt x="77" y="146"/>
                  </a:lnTo>
                  <a:lnTo>
                    <a:pt x="83" y="140"/>
                  </a:lnTo>
                  <a:lnTo>
                    <a:pt x="85" y="136"/>
                  </a:lnTo>
                  <a:lnTo>
                    <a:pt x="88" y="132"/>
                  </a:lnTo>
                  <a:lnTo>
                    <a:pt x="102" y="116"/>
                  </a:lnTo>
                  <a:lnTo>
                    <a:pt x="114" y="103"/>
                  </a:lnTo>
                  <a:lnTo>
                    <a:pt x="122" y="95"/>
                  </a:lnTo>
                  <a:lnTo>
                    <a:pt x="130" y="85"/>
                  </a:lnTo>
                  <a:lnTo>
                    <a:pt x="132" y="81"/>
                  </a:lnTo>
                  <a:lnTo>
                    <a:pt x="134" y="77"/>
                  </a:lnTo>
                  <a:close/>
                  <a:moveTo>
                    <a:pt x="171" y="18"/>
                  </a:moveTo>
                  <a:lnTo>
                    <a:pt x="167" y="18"/>
                  </a:lnTo>
                  <a:lnTo>
                    <a:pt x="163" y="20"/>
                  </a:lnTo>
                  <a:lnTo>
                    <a:pt x="157" y="24"/>
                  </a:lnTo>
                  <a:lnTo>
                    <a:pt x="151" y="32"/>
                  </a:lnTo>
                  <a:lnTo>
                    <a:pt x="149" y="32"/>
                  </a:lnTo>
                  <a:lnTo>
                    <a:pt x="148" y="36"/>
                  </a:lnTo>
                  <a:lnTo>
                    <a:pt x="146" y="38"/>
                  </a:lnTo>
                  <a:lnTo>
                    <a:pt x="142" y="40"/>
                  </a:lnTo>
                  <a:lnTo>
                    <a:pt x="142" y="42"/>
                  </a:lnTo>
                  <a:lnTo>
                    <a:pt x="142" y="40"/>
                  </a:lnTo>
                  <a:lnTo>
                    <a:pt x="138" y="44"/>
                  </a:lnTo>
                  <a:lnTo>
                    <a:pt x="132" y="49"/>
                  </a:lnTo>
                  <a:lnTo>
                    <a:pt x="128" y="55"/>
                  </a:lnTo>
                  <a:lnTo>
                    <a:pt x="122" y="61"/>
                  </a:lnTo>
                  <a:lnTo>
                    <a:pt x="118" y="67"/>
                  </a:lnTo>
                  <a:lnTo>
                    <a:pt x="116" y="71"/>
                  </a:lnTo>
                  <a:lnTo>
                    <a:pt x="120" y="69"/>
                  </a:lnTo>
                  <a:lnTo>
                    <a:pt x="136" y="65"/>
                  </a:lnTo>
                  <a:lnTo>
                    <a:pt x="142" y="65"/>
                  </a:lnTo>
                  <a:lnTo>
                    <a:pt x="148" y="63"/>
                  </a:lnTo>
                  <a:lnTo>
                    <a:pt x="148" y="61"/>
                  </a:lnTo>
                  <a:lnTo>
                    <a:pt x="155" y="51"/>
                  </a:lnTo>
                  <a:lnTo>
                    <a:pt x="163" y="40"/>
                  </a:lnTo>
                  <a:lnTo>
                    <a:pt x="163" y="40"/>
                  </a:lnTo>
                  <a:lnTo>
                    <a:pt x="167" y="34"/>
                  </a:lnTo>
                  <a:lnTo>
                    <a:pt x="167" y="34"/>
                  </a:lnTo>
                  <a:lnTo>
                    <a:pt x="167" y="32"/>
                  </a:lnTo>
                  <a:lnTo>
                    <a:pt x="169" y="30"/>
                  </a:lnTo>
                  <a:lnTo>
                    <a:pt x="169" y="28"/>
                  </a:lnTo>
                  <a:lnTo>
                    <a:pt x="173" y="24"/>
                  </a:lnTo>
                  <a:lnTo>
                    <a:pt x="173" y="20"/>
                  </a:lnTo>
                  <a:lnTo>
                    <a:pt x="173" y="18"/>
                  </a:lnTo>
                  <a:lnTo>
                    <a:pt x="171" y="18"/>
                  </a:lnTo>
                  <a:close/>
                  <a:moveTo>
                    <a:pt x="177" y="0"/>
                  </a:moveTo>
                  <a:lnTo>
                    <a:pt x="177" y="0"/>
                  </a:lnTo>
                  <a:lnTo>
                    <a:pt x="179" y="0"/>
                  </a:lnTo>
                  <a:lnTo>
                    <a:pt x="181" y="2"/>
                  </a:lnTo>
                  <a:lnTo>
                    <a:pt x="183" y="2"/>
                  </a:lnTo>
                  <a:lnTo>
                    <a:pt x="185" y="4"/>
                  </a:lnTo>
                  <a:lnTo>
                    <a:pt x="185" y="6"/>
                  </a:lnTo>
                  <a:lnTo>
                    <a:pt x="187" y="8"/>
                  </a:lnTo>
                  <a:lnTo>
                    <a:pt x="187" y="14"/>
                  </a:lnTo>
                  <a:lnTo>
                    <a:pt x="185" y="16"/>
                  </a:lnTo>
                  <a:lnTo>
                    <a:pt x="185" y="18"/>
                  </a:lnTo>
                  <a:lnTo>
                    <a:pt x="185" y="22"/>
                  </a:lnTo>
                  <a:lnTo>
                    <a:pt x="185" y="24"/>
                  </a:lnTo>
                  <a:lnTo>
                    <a:pt x="183" y="28"/>
                  </a:lnTo>
                  <a:lnTo>
                    <a:pt x="181" y="32"/>
                  </a:lnTo>
                  <a:lnTo>
                    <a:pt x="175" y="44"/>
                  </a:lnTo>
                  <a:lnTo>
                    <a:pt x="171" y="47"/>
                  </a:lnTo>
                  <a:lnTo>
                    <a:pt x="171" y="47"/>
                  </a:lnTo>
                  <a:lnTo>
                    <a:pt x="171" y="47"/>
                  </a:lnTo>
                  <a:lnTo>
                    <a:pt x="171" y="49"/>
                  </a:lnTo>
                  <a:lnTo>
                    <a:pt x="171" y="47"/>
                  </a:lnTo>
                  <a:lnTo>
                    <a:pt x="171" y="49"/>
                  </a:lnTo>
                  <a:lnTo>
                    <a:pt x="171" y="49"/>
                  </a:lnTo>
                  <a:lnTo>
                    <a:pt x="163" y="57"/>
                  </a:lnTo>
                  <a:lnTo>
                    <a:pt x="163" y="59"/>
                  </a:lnTo>
                  <a:lnTo>
                    <a:pt x="171" y="57"/>
                  </a:lnTo>
                  <a:lnTo>
                    <a:pt x="175" y="57"/>
                  </a:lnTo>
                  <a:lnTo>
                    <a:pt x="181" y="55"/>
                  </a:lnTo>
                  <a:lnTo>
                    <a:pt x="195" y="51"/>
                  </a:lnTo>
                  <a:lnTo>
                    <a:pt x="203" y="51"/>
                  </a:lnTo>
                  <a:lnTo>
                    <a:pt x="212" y="47"/>
                  </a:lnTo>
                  <a:lnTo>
                    <a:pt x="220" y="47"/>
                  </a:lnTo>
                  <a:lnTo>
                    <a:pt x="226" y="46"/>
                  </a:lnTo>
                  <a:lnTo>
                    <a:pt x="232" y="46"/>
                  </a:lnTo>
                  <a:lnTo>
                    <a:pt x="238" y="46"/>
                  </a:lnTo>
                  <a:lnTo>
                    <a:pt x="242" y="46"/>
                  </a:lnTo>
                  <a:lnTo>
                    <a:pt x="244" y="44"/>
                  </a:lnTo>
                  <a:lnTo>
                    <a:pt x="248" y="44"/>
                  </a:lnTo>
                  <a:lnTo>
                    <a:pt x="252" y="44"/>
                  </a:lnTo>
                  <a:lnTo>
                    <a:pt x="254" y="44"/>
                  </a:lnTo>
                  <a:lnTo>
                    <a:pt x="271" y="42"/>
                  </a:lnTo>
                  <a:lnTo>
                    <a:pt x="289" y="40"/>
                  </a:lnTo>
                  <a:lnTo>
                    <a:pt x="291" y="38"/>
                  </a:lnTo>
                  <a:lnTo>
                    <a:pt x="291" y="38"/>
                  </a:lnTo>
                  <a:lnTo>
                    <a:pt x="293" y="38"/>
                  </a:lnTo>
                  <a:lnTo>
                    <a:pt x="307" y="38"/>
                  </a:lnTo>
                  <a:lnTo>
                    <a:pt x="317" y="38"/>
                  </a:lnTo>
                  <a:lnTo>
                    <a:pt x="323" y="38"/>
                  </a:lnTo>
                  <a:lnTo>
                    <a:pt x="329" y="38"/>
                  </a:lnTo>
                  <a:lnTo>
                    <a:pt x="352" y="38"/>
                  </a:lnTo>
                  <a:lnTo>
                    <a:pt x="360" y="38"/>
                  </a:lnTo>
                  <a:lnTo>
                    <a:pt x="368" y="40"/>
                  </a:lnTo>
                  <a:lnTo>
                    <a:pt x="374" y="40"/>
                  </a:lnTo>
                  <a:lnTo>
                    <a:pt x="376" y="40"/>
                  </a:lnTo>
                  <a:lnTo>
                    <a:pt x="378" y="42"/>
                  </a:lnTo>
                  <a:lnTo>
                    <a:pt x="380" y="42"/>
                  </a:lnTo>
                  <a:lnTo>
                    <a:pt x="380" y="44"/>
                  </a:lnTo>
                  <a:lnTo>
                    <a:pt x="380" y="47"/>
                  </a:lnTo>
                  <a:lnTo>
                    <a:pt x="376" y="51"/>
                  </a:lnTo>
                  <a:lnTo>
                    <a:pt x="374" y="51"/>
                  </a:lnTo>
                  <a:lnTo>
                    <a:pt x="372" y="53"/>
                  </a:lnTo>
                  <a:lnTo>
                    <a:pt x="360" y="51"/>
                  </a:lnTo>
                  <a:lnTo>
                    <a:pt x="350" y="51"/>
                  </a:lnTo>
                  <a:lnTo>
                    <a:pt x="342" y="51"/>
                  </a:lnTo>
                  <a:lnTo>
                    <a:pt x="336" y="51"/>
                  </a:lnTo>
                  <a:lnTo>
                    <a:pt x="311" y="51"/>
                  </a:lnTo>
                  <a:lnTo>
                    <a:pt x="303" y="51"/>
                  </a:lnTo>
                  <a:lnTo>
                    <a:pt x="291" y="51"/>
                  </a:lnTo>
                  <a:lnTo>
                    <a:pt x="273" y="53"/>
                  </a:lnTo>
                  <a:lnTo>
                    <a:pt x="256" y="55"/>
                  </a:lnTo>
                  <a:lnTo>
                    <a:pt x="254" y="55"/>
                  </a:lnTo>
                  <a:lnTo>
                    <a:pt x="250" y="55"/>
                  </a:lnTo>
                  <a:lnTo>
                    <a:pt x="248" y="57"/>
                  </a:lnTo>
                  <a:lnTo>
                    <a:pt x="244" y="57"/>
                  </a:lnTo>
                  <a:lnTo>
                    <a:pt x="236" y="57"/>
                  </a:lnTo>
                  <a:lnTo>
                    <a:pt x="230" y="59"/>
                  </a:lnTo>
                  <a:lnTo>
                    <a:pt x="226" y="59"/>
                  </a:lnTo>
                  <a:lnTo>
                    <a:pt x="222" y="59"/>
                  </a:lnTo>
                  <a:lnTo>
                    <a:pt x="214" y="61"/>
                  </a:lnTo>
                  <a:lnTo>
                    <a:pt x="210" y="61"/>
                  </a:lnTo>
                  <a:lnTo>
                    <a:pt x="209" y="61"/>
                  </a:lnTo>
                  <a:lnTo>
                    <a:pt x="205" y="63"/>
                  </a:lnTo>
                  <a:lnTo>
                    <a:pt x="189" y="67"/>
                  </a:lnTo>
                  <a:lnTo>
                    <a:pt x="187" y="67"/>
                  </a:lnTo>
                  <a:lnTo>
                    <a:pt x="185" y="67"/>
                  </a:lnTo>
                  <a:lnTo>
                    <a:pt x="183" y="67"/>
                  </a:lnTo>
                  <a:lnTo>
                    <a:pt x="181" y="67"/>
                  </a:lnTo>
                  <a:lnTo>
                    <a:pt x="179" y="69"/>
                  </a:lnTo>
                  <a:lnTo>
                    <a:pt x="177" y="69"/>
                  </a:lnTo>
                  <a:lnTo>
                    <a:pt x="151" y="75"/>
                  </a:lnTo>
                  <a:lnTo>
                    <a:pt x="146" y="81"/>
                  </a:lnTo>
                  <a:lnTo>
                    <a:pt x="132" y="99"/>
                  </a:lnTo>
                  <a:lnTo>
                    <a:pt x="126" y="108"/>
                  </a:lnTo>
                  <a:lnTo>
                    <a:pt x="118" y="116"/>
                  </a:lnTo>
                  <a:lnTo>
                    <a:pt x="102" y="134"/>
                  </a:lnTo>
                  <a:lnTo>
                    <a:pt x="94" y="144"/>
                  </a:lnTo>
                  <a:lnTo>
                    <a:pt x="85" y="154"/>
                  </a:lnTo>
                  <a:lnTo>
                    <a:pt x="79" y="162"/>
                  </a:lnTo>
                  <a:lnTo>
                    <a:pt x="73" y="167"/>
                  </a:lnTo>
                  <a:lnTo>
                    <a:pt x="67" y="173"/>
                  </a:lnTo>
                  <a:lnTo>
                    <a:pt x="61" y="177"/>
                  </a:lnTo>
                  <a:lnTo>
                    <a:pt x="53" y="187"/>
                  </a:lnTo>
                  <a:lnTo>
                    <a:pt x="47" y="195"/>
                  </a:lnTo>
                  <a:lnTo>
                    <a:pt x="43" y="203"/>
                  </a:lnTo>
                  <a:lnTo>
                    <a:pt x="41" y="203"/>
                  </a:lnTo>
                  <a:lnTo>
                    <a:pt x="41" y="205"/>
                  </a:lnTo>
                  <a:lnTo>
                    <a:pt x="41" y="207"/>
                  </a:lnTo>
                  <a:lnTo>
                    <a:pt x="39" y="209"/>
                  </a:lnTo>
                  <a:lnTo>
                    <a:pt x="39" y="211"/>
                  </a:lnTo>
                  <a:lnTo>
                    <a:pt x="39" y="213"/>
                  </a:lnTo>
                  <a:lnTo>
                    <a:pt x="37" y="215"/>
                  </a:lnTo>
                  <a:lnTo>
                    <a:pt x="37" y="217"/>
                  </a:lnTo>
                  <a:lnTo>
                    <a:pt x="37" y="219"/>
                  </a:lnTo>
                  <a:lnTo>
                    <a:pt x="37" y="221"/>
                  </a:lnTo>
                  <a:lnTo>
                    <a:pt x="37" y="223"/>
                  </a:lnTo>
                  <a:lnTo>
                    <a:pt x="37" y="225"/>
                  </a:lnTo>
                  <a:lnTo>
                    <a:pt x="37" y="226"/>
                  </a:lnTo>
                  <a:lnTo>
                    <a:pt x="37" y="226"/>
                  </a:lnTo>
                  <a:lnTo>
                    <a:pt x="37" y="226"/>
                  </a:lnTo>
                  <a:lnTo>
                    <a:pt x="37" y="228"/>
                  </a:lnTo>
                  <a:lnTo>
                    <a:pt x="39" y="230"/>
                  </a:lnTo>
                  <a:lnTo>
                    <a:pt x="41" y="232"/>
                  </a:lnTo>
                  <a:lnTo>
                    <a:pt x="43" y="232"/>
                  </a:lnTo>
                  <a:lnTo>
                    <a:pt x="45" y="234"/>
                  </a:lnTo>
                  <a:lnTo>
                    <a:pt x="49" y="234"/>
                  </a:lnTo>
                  <a:lnTo>
                    <a:pt x="53" y="234"/>
                  </a:lnTo>
                  <a:lnTo>
                    <a:pt x="57" y="234"/>
                  </a:lnTo>
                  <a:lnTo>
                    <a:pt x="61" y="232"/>
                  </a:lnTo>
                  <a:lnTo>
                    <a:pt x="69" y="230"/>
                  </a:lnTo>
                  <a:lnTo>
                    <a:pt x="73" y="228"/>
                  </a:lnTo>
                  <a:lnTo>
                    <a:pt x="77" y="228"/>
                  </a:lnTo>
                  <a:lnTo>
                    <a:pt x="77" y="226"/>
                  </a:lnTo>
                  <a:lnTo>
                    <a:pt x="79" y="226"/>
                  </a:lnTo>
                  <a:lnTo>
                    <a:pt x="79" y="226"/>
                  </a:lnTo>
                  <a:lnTo>
                    <a:pt x="81" y="226"/>
                  </a:lnTo>
                  <a:lnTo>
                    <a:pt x="83" y="225"/>
                  </a:lnTo>
                  <a:lnTo>
                    <a:pt x="85" y="225"/>
                  </a:lnTo>
                  <a:lnTo>
                    <a:pt x="86" y="223"/>
                  </a:lnTo>
                  <a:lnTo>
                    <a:pt x="92" y="219"/>
                  </a:lnTo>
                  <a:lnTo>
                    <a:pt x="92" y="219"/>
                  </a:lnTo>
                  <a:lnTo>
                    <a:pt x="94" y="219"/>
                  </a:lnTo>
                  <a:lnTo>
                    <a:pt x="96" y="219"/>
                  </a:lnTo>
                  <a:lnTo>
                    <a:pt x="100" y="215"/>
                  </a:lnTo>
                  <a:lnTo>
                    <a:pt x="100" y="215"/>
                  </a:lnTo>
                  <a:lnTo>
                    <a:pt x="106" y="211"/>
                  </a:lnTo>
                  <a:lnTo>
                    <a:pt x="106" y="213"/>
                  </a:lnTo>
                  <a:lnTo>
                    <a:pt x="108" y="211"/>
                  </a:lnTo>
                  <a:lnTo>
                    <a:pt x="112" y="207"/>
                  </a:lnTo>
                  <a:lnTo>
                    <a:pt x="116" y="205"/>
                  </a:lnTo>
                  <a:lnTo>
                    <a:pt x="118" y="203"/>
                  </a:lnTo>
                  <a:lnTo>
                    <a:pt x="120" y="203"/>
                  </a:lnTo>
                  <a:lnTo>
                    <a:pt x="124" y="199"/>
                  </a:lnTo>
                  <a:lnTo>
                    <a:pt x="122" y="201"/>
                  </a:lnTo>
                  <a:lnTo>
                    <a:pt x="126" y="197"/>
                  </a:lnTo>
                  <a:lnTo>
                    <a:pt x="128" y="195"/>
                  </a:lnTo>
                  <a:lnTo>
                    <a:pt x="130" y="195"/>
                  </a:lnTo>
                  <a:lnTo>
                    <a:pt x="132" y="195"/>
                  </a:lnTo>
                  <a:lnTo>
                    <a:pt x="136" y="189"/>
                  </a:lnTo>
                  <a:lnTo>
                    <a:pt x="140" y="187"/>
                  </a:lnTo>
                  <a:lnTo>
                    <a:pt x="144" y="183"/>
                  </a:lnTo>
                  <a:lnTo>
                    <a:pt x="144" y="183"/>
                  </a:lnTo>
                  <a:lnTo>
                    <a:pt x="146" y="181"/>
                  </a:lnTo>
                  <a:lnTo>
                    <a:pt x="148" y="181"/>
                  </a:lnTo>
                  <a:lnTo>
                    <a:pt x="148" y="181"/>
                  </a:lnTo>
                  <a:lnTo>
                    <a:pt x="149" y="179"/>
                  </a:lnTo>
                  <a:lnTo>
                    <a:pt x="151" y="181"/>
                  </a:lnTo>
                  <a:lnTo>
                    <a:pt x="153" y="181"/>
                  </a:lnTo>
                  <a:lnTo>
                    <a:pt x="153" y="185"/>
                  </a:lnTo>
                  <a:lnTo>
                    <a:pt x="151" y="187"/>
                  </a:lnTo>
                  <a:lnTo>
                    <a:pt x="149" y="191"/>
                  </a:lnTo>
                  <a:lnTo>
                    <a:pt x="142" y="197"/>
                  </a:lnTo>
                  <a:lnTo>
                    <a:pt x="136" y="205"/>
                  </a:lnTo>
                  <a:lnTo>
                    <a:pt x="130" y="207"/>
                  </a:lnTo>
                  <a:lnTo>
                    <a:pt x="126" y="211"/>
                  </a:lnTo>
                  <a:lnTo>
                    <a:pt x="124" y="213"/>
                  </a:lnTo>
                  <a:lnTo>
                    <a:pt x="122" y="215"/>
                  </a:lnTo>
                  <a:lnTo>
                    <a:pt x="112" y="223"/>
                  </a:lnTo>
                  <a:lnTo>
                    <a:pt x="112" y="223"/>
                  </a:lnTo>
                  <a:lnTo>
                    <a:pt x="110" y="223"/>
                  </a:lnTo>
                  <a:lnTo>
                    <a:pt x="108" y="225"/>
                  </a:lnTo>
                  <a:lnTo>
                    <a:pt x="108" y="225"/>
                  </a:lnTo>
                  <a:lnTo>
                    <a:pt x="106" y="226"/>
                  </a:lnTo>
                  <a:lnTo>
                    <a:pt x="102" y="228"/>
                  </a:lnTo>
                  <a:lnTo>
                    <a:pt x="100" y="230"/>
                  </a:lnTo>
                  <a:lnTo>
                    <a:pt x="98" y="230"/>
                  </a:lnTo>
                  <a:lnTo>
                    <a:pt x="96" y="232"/>
                  </a:lnTo>
                  <a:lnTo>
                    <a:pt x="94" y="232"/>
                  </a:lnTo>
                  <a:lnTo>
                    <a:pt x="92" y="234"/>
                  </a:lnTo>
                  <a:lnTo>
                    <a:pt x="92" y="234"/>
                  </a:lnTo>
                  <a:lnTo>
                    <a:pt x="88" y="236"/>
                  </a:lnTo>
                  <a:lnTo>
                    <a:pt x="85" y="236"/>
                  </a:lnTo>
                  <a:lnTo>
                    <a:pt x="83" y="238"/>
                  </a:lnTo>
                  <a:lnTo>
                    <a:pt x="81" y="238"/>
                  </a:lnTo>
                  <a:lnTo>
                    <a:pt x="79" y="240"/>
                  </a:lnTo>
                  <a:lnTo>
                    <a:pt x="79" y="240"/>
                  </a:lnTo>
                  <a:lnTo>
                    <a:pt x="77" y="240"/>
                  </a:lnTo>
                  <a:lnTo>
                    <a:pt x="75" y="242"/>
                  </a:lnTo>
                  <a:lnTo>
                    <a:pt x="73" y="242"/>
                  </a:lnTo>
                  <a:lnTo>
                    <a:pt x="65" y="244"/>
                  </a:lnTo>
                  <a:lnTo>
                    <a:pt x="59" y="246"/>
                  </a:lnTo>
                  <a:lnTo>
                    <a:pt x="59" y="246"/>
                  </a:lnTo>
                  <a:lnTo>
                    <a:pt x="57" y="246"/>
                  </a:lnTo>
                  <a:lnTo>
                    <a:pt x="55" y="246"/>
                  </a:lnTo>
                  <a:lnTo>
                    <a:pt x="51" y="246"/>
                  </a:lnTo>
                  <a:lnTo>
                    <a:pt x="49" y="246"/>
                  </a:lnTo>
                  <a:lnTo>
                    <a:pt x="49" y="246"/>
                  </a:lnTo>
                  <a:lnTo>
                    <a:pt x="43" y="246"/>
                  </a:lnTo>
                  <a:lnTo>
                    <a:pt x="37" y="244"/>
                  </a:lnTo>
                  <a:lnTo>
                    <a:pt x="33" y="244"/>
                  </a:lnTo>
                  <a:lnTo>
                    <a:pt x="29" y="238"/>
                  </a:lnTo>
                  <a:lnTo>
                    <a:pt x="25" y="234"/>
                  </a:lnTo>
                  <a:lnTo>
                    <a:pt x="25" y="232"/>
                  </a:lnTo>
                  <a:lnTo>
                    <a:pt x="25" y="228"/>
                  </a:lnTo>
                  <a:lnTo>
                    <a:pt x="24" y="228"/>
                  </a:lnTo>
                  <a:lnTo>
                    <a:pt x="24" y="226"/>
                  </a:lnTo>
                  <a:lnTo>
                    <a:pt x="24" y="225"/>
                  </a:lnTo>
                  <a:lnTo>
                    <a:pt x="24" y="223"/>
                  </a:lnTo>
                  <a:lnTo>
                    <a:pt x="25" y="219"/>
                  </a:lnTo>
                  <a:lnTo>
                    <a:pt x="25" y="213"/>
                  </a:lnTo>
                  <a:lnTo>
                    <a:pt x="27" y="203"/>
                  </a:lnTo>
                  <a:lnTo>
                    <a:pt x="37" y="175"/>
                  </a:lnTo>
                  <a:lnTo>
                    <a:pt x="43" y="166"/>
                  </a:lnTo>
                  <a:lnTo>
                    <a:pt x="49" y="152"/>
                  </a:lnTo>
                  <a:lnTo>
                    <a:pt x="53" y="148"/>
                  </a:lnTo>
                  <a:lnTo>
                    <a:pt x="53" y="146"/>
                  </a:lnTo>
                  <a:lnTo>
                    <a:pt x="55" y="144"/>
                  </a:lnTo>
                  <a:lnTo>
                    <a:pt x="53" y="144"/>
                  </a:lnTo>
                  <a:lnTo>
                    <a:pt x="57" y="140"/>
                  </a:lnTo>
                  <a:lnTo>
                    <a:pt x="59" y="136"/>
                  </a:lnTo>
                  <a:lnTo>
                    <a:pt x="61" y="132"/>
                  </a:lnTo>
                  <a:lnTo>
                    <a:pt x="71" y="112"/>
                  </a:lnTo>
                  <a:lnTo>
                    <a:pt x="75" y="108"/>
                  </a:lnTo>
                  <a:lnTo>
                    <a:pt x="77" y="106"/>
                  </a:lnTo>
                  <a:lnTo>
                    <a:pt x="77" y="106"/>
                  </a:lnTo>
                  <a:lnTo>
                    <a:pt x="79" y="101"/>
                  </a:lnTo>
                  <a:lnTo>
                    <a:pt x="83" y="95"/>
                  </a:lnTo>
                  <a:lnTo>
                    <a:pt x="85" y="91"/>
                  </a:lnTo>
                  <a:lnTo>
                    <a:pt x="86" y="89"/>
                  </a:lnTo>
                  <a:lnTo>
                    <a:pt x="85" y="89"/>
                  </a:lnTo>
                  <a:lnTo>
                    <a:pt x="65" y="95"/>
                  </a:lnTo>
                  <a:lnTo>
                    <a:pt x="59" y="95"/>
                  </a:lnTo>
                  <a:lnTo>
                    <a:pt x="55" y="97"/>
                  </a:lnTo>
                  <a:lnTo>
                    <a:pt x="43" y="97"/>
                  </a:lnTo>
                  <a:lnTo>
                    <a:pt x="33" y="99"/>
                  </a:lnTo>
                  <a:lnTo>
                    <a:pt x="24" y="101"/>
                  </a:lnTo>
                  <a:lnTo>
                    <a:pt x="16" y="101"/>
                  </a:lnTo>
                  <a:lnTo>
                    <a:pt x="14" y="101"/>
                  </a:lnTo>
                  <a:lnTo>
                    <a:pt x="10" y="101"/>
                  </a:lnTo>
                  <a:lnTo>
                    <a:pt x="6" y="99"/>
                  </a:lnTo>
                  <a:lnTo>
                    <a:pt x="4" y="99"/>
                  </a:lnTo>
                  <a:lnTo>
                    <a:pt x="4" y="97"/>
                  </a:lnTo>
                  <a:lnTo>
                    <a:pt x="2" y="97"/>
                  </a:lnTo>
                  <a:lnTo>
                    <a:pt x="0" y="95"/>
                  </a:lnTo>
                  <a:lnTo>
                    <a:pt x="0" y="89"/>
                  </a:lnTo>
                  <a:lnTo>
                    <a:pt x="2" y="87"/>
                  </a:lnTo>
                  <a:lnTo>
                    <a:pt x="6" y="87"/>
                  </a:lnTo>
                  <a:lnTo>
                    <a:pt x="10" y="87"/>
                  </a:lnTo>
                  <a:lnTo>
                    <a:pt x="10" y="87"/>
                  </a:lnTo>
                  <a:lnTo>
                    <a:pt x="12" y="87"/>
                  </a:lnTo>
                  <a:lnTo>
                    <a:pt x="24" y="87"/>
                  </a:lnTo>
                  <a:lnTo>
                    <a:pt x="43" y="85"/>
                  </a:lnTo>
                  <a:lnTo>
                    <a:pt x="55" y="83"/>
                  </a:lnTo>
                  <a:lnTo>
                    <a:pt x="67" y="81"/>
                  </a:lnTo>
                  <a:lnTo>
                    <a:pt x="88" y="77"/>
                  </a:lnTo>
                  <a:lnTo>
                    <a:pt x="98" y="75"/>
                  </a:lnTo>
                  <a:lnTo>
                    <a:pt x="100" y="69"/>
                  </a:lnTo>
                  <a:lnTo>
                    <a:pt x="102" y="67"/>
                  </a:lnTo>
                  <a:lnTo>
                    <a:pt x="104" y="65"/>
                  </a:lnTo>
                  <a:lnTo>
                    <a:pt x="106" y="63"/>
                  </a:lnTo>
                  <a:lnTo>
                    <a:pt x="110" y="55"/>
                  </a:lnTo>
                  <a:lnTo>
                    <a:pt x="114" y="51"/>
                  </a:lnTo>
                  <a:lnTo>
                    <a:pt x="114" y="51"/>
                  </a:lnTo>
                  <a:lnTo>
                    <a:pt x="116" y="49"/>
                  </a:lnTo>
                  <a:lnTo>
                    <a:pt x="116" y="47"/>
                  </a:lnTo>
                  <a:lnTo>
                    <a:pt x="118" y="46"/>
                  </a:lnTo>
                  <a:lnTo>
                    <a:pt x="122" y="42"/>
                  </a:lnTo>
                  <a:lnTo>
                    <a:pt x="126" y="36"/>
                  </a:lnTo>
                  <a:lnTo>
                    <a:pt x="134" y="30"/>
                  </a:lnTo>
                  <a:lnTo>
                    <a:pt x="134" y="28"/>
                  </a:lnTo>
                  <a:lnTo>
                    <a:pt x="142" y="20"/>
                  </a:lnTo>
                  <a:lnTo>
                    <a:pt x="153" y="12"/>
                  </a:lnTo>
                  <a:lnTo>
                    <a:pt x="155" y="10"/>
                  </a:lnTo>
                  <a:lnTo>
                    <a:pt x="161" y="8"/>
                  </a:lnTo>
                  <a:lnTo>
                    <a:pt x="163" y="6"/>
                  </a:lnTo>
                  <a:lnTo>
                    <a:pt x="163" y="6"/>
                  </a:lnTo>
                  <a:lnTo>
                    <a:pt x="167" y="2"/>
                  </a:lnTo>
                  <a:lnTo>
                    <a:pt x="171" y="0"/>
                  </a:lnTo>
                  <a:lnTo>
                    <a:pt x="173" y="0"/>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44"/>
            <p:cNvSpPr>
              <a:spLocks noEditPoints="1"/>
            </p:cNvSpPr>
            <p:nvPr/>
          </p:nvSpPr>
          <p:spPr bwMode="auto">
            <a:xfrm>
              <a:off x="10207626" y="4921250"/>
              <a:ext cx="187325" cy="187325"/>
            </a:xfrm>
            <a:custGeom>
              <a:avLst/>
              <a:gdLst>
                <a:gd name="T0" fmla="*/ 35 w 118"/>
                <a:gd name="T1" fmla="*/ 38 h 118"/>
                <a:gd name="T2" fmla="*/ 35 w 118"/>
                <a:gd name="T3" fmla="*/ 46 h 118"/>
                <a:gd name="T4" fmla="*/ 31 w 118"/>
                <a:gd name="T5" fmla="*/ 53 h 118"/>
                <a:gd name="T6" fmla="*/ 29 w 118"/>
                <a:gd name="T7" fmla="*/ 57 h 118"/>
                <a:gd name="T8" fmla="*/ 27 w 118"/>
                <a:gd name="T9" fmla="*/ 61 h 118"/>
                <a:gd name="T10" fmla="*/ 21 w 118"/>
                <a:gd name="T11" fmla="*/ 69 h 118"/>
                <a:gd name="T12" fmla="*/ 17 w 118"/>
                <a:gd name="T13" fmla="*/ 79 h 118"/>
                <a:gd name="T14" fmla="*/ 14 w 118"/>
                <a:gd name="T15" fmla="*/ 95 h 118"/>
                <a:gd name="T16" fmla="*/ 15 w 118"/>
                <a:gd name="T17" fmla="*/ 101 h 118"/>
                <a:gd name="T18" fmla="*/ 19 w 118"/>
                <a:gd name="T19" fmla="*/ 105 h 118"/>
                <a:gd name="T20" fmla="*/ 25 w 118"/>
                <a:gd name="T21" fmla="*/ 105 h 118"/>
                <a:gd name="T22" fmla="*/ 41 w 118"/>
                <a:gd name="T23" fmla="*/ 103 h 118"/>
                <a:gd name="T24" fmla="*/ 57 w 118"/>
                <a:gd name="T25" fmla="*/ 95 h 118"/>
                <a:gd name="T26" fmla="*/ 65 w 118"/>
                <a:gd name="T27" fmla="*/ 91 h 118"/>
                <a:gd name="T28" fmla="*/ 78 w 118"/>
                <a:gd name="T29" fmla="*/ 83 h 118"/>
                <a:gd name="T30" fmla="*/ 82 w 118"/>
                <a:gd name="T31" fmla="*/ 79 h 118"/>
                <a:gd name="T32" fmla="*/ 94 w 118"/>
                <a:gd name="T33" fmla="*/ 69 h 118"/>
                <a:gd name="T34" fmla="*/ 110 w 118"/>
                <a:gd name="T35" fmla="*/ 55 h 118"/>
                <a:gd name="T36" fmla="*/ 114 w 118"/>
                <a:gd name="T37" fmla="*/ 53 h 118"/>
                <a:gd name="T38" fmla="*/ 118 w 118"/>
                <a:gd name="T39" fmla="*/ 57 h 118"/>
                <a:gd name="T40" fmla="*/ 116 w 118"/>
                <a:gd name="T41" fmla="*/ 59 h 118"/>
                <a:gd name="T42" fmla="*/ 112 w 118"/>
                <a:gd name="T43" fmla="*/ 65 h 118"/>
                <a:gd name="T44" fmla="*/ 108 w 118"/>
                <a:gd name="T45" fmla="*/ 69 h 118"/>
                <a:gd name="T46" fmla="*/ 98 w 118"/>
                <a:gd name="T47" fmla="*/ 77 h 118"/>
                <a:gd name="T48" fmla="*/ 86 w 118"/>
                <a:gd name="T49" fmla="*/ 89 h 118"/>
                <a:gd name="T50" fmla="*/ 76 w 118"/>
                <a:gd name="T51" fmla="*/ 95 h 118"/>
                <a:gd name="T52" fmla="*/ 67 w 118"/>
                <a:gd name="T53" fmla="*/ 101 h 118"/>
                <a:gd name="T54" fmla="*/ 55 w 118"/>
                <a:gd name="T55" fmla="*/ 107 h 118"/>
                <a:gd name="T56" fmla="*/ 41 w 118"/>
                <a:gd name="T57" fmla="*/ 114 h 118"/>
                <a:gd name="T58" fmla="*/ 31 w 118"/>
                <a:gd name="T59" fmla="*/ 116 h 118"/>
                <a:gd name="T60" fmla="*/ 27 w 118"/>
                <a:gd name="T61" fmla="*/ 118 h 118"/>
                <a:gd name="T62" fmla="*/ 19 w 118"/>
                <a:gd name="T63" fmla="*/ 118 h 118"/>
                <a:gd name="T64" fmla="*/ 14 w 118"/>
                <a:gd name="T65" fmla="*/ 116 h 118"/>
                <a:gd name="T66" fmla="*/ 12 w 118"/>
                <a:gd name="T67" fmla="*/ 116 h 118"/>
                <a:gd name="T68" fmla="*/ 8 w 118"/>
                <a:gd name="T69" fmla="*/ 114 h 118"/>
                <a:gd name="T70" fmla="*/ 8 w 118"/>
                <a:gd name="T71" fmla="*/ 114 h 118"/>
                <a:gd name="T72" fmla="*/ 6 w 118"/>
                <a:gd name="T73" fmla="*/ 112 h 118"/>
                <a:gd name="T74" fmla="*/ 2 w 118"/>
                <a:gd name="T75" fmla="*/ 109 h 118"/>
                <a:gd name="T76" fmla="*/ 0 w 118"/>
                <a:gd name="T77" fmla="*/ 103 h 118"/>
                <a:gd name="T78" fmla="*/ 2 w 118"/>
                <a:gd name="T79" fmla="*/ 89 h 118"/>
                <a:gd name="T80" fmla="*/ 4 w 118"/>
                <a:gd name="T81" fmla="*/ 77 h 118"/>
                <a:gd name="T82" fmla="*/ 6 w 118"/>
                <a:gd name="T83" fmla="*/ 71 h 118"/>
                <a:gd name="T84" fmla="*/ 10 w 118"/>
                <a:gd name="T85" fmla="*/ 65 h 118"/>
                <a:gd name="T86" fmla="*/ 12 w 118"/>
                <a:gd name="T87" fmla="*/ 61 h 118"/>
                <a:gd name="T88" fmla="*/ 19 w 118"/>
                <a:gd name="T89" fmla="*/ 50 h 118"/>
                <a:gd name="T90" fmla="*/ 27 w 118"/>
                <a:gd name="T91" fmla="*/ 40 h 118"/>
                <a:gd name="T92" fmla="*/ 29 w 118"/>
                <a:gd name="T93" fmla="*/ 38 h 118"/>
                <a:gd name="T94" fmla="*/ 33 w 118"/>
                <a:gd name="T95" fmla="*/ 38 h 118"/>
                <a:gd name="T96" fmla="*/ 45 w 118"/>
                <a:gd name="T97" fmla="*/ 0 h 118"/>
                <a:gd name="T98" fmla="*/ 47 w 118"/>
                <a:gd name="T99" fmla="*/ 0 h 118"/>
                <a:gd name="T100" fmla="*/ 49 w 118"/>
                <a:gd name="T101" fmla="*/ 0 h 118"/>
                <a:gd name="T102" fmla="*/ 51 w 118"/>
                <a:gd name="T103" fmla="*/ 2 h 118"/>
                <a:gd name="T104" fmla="*/ 53 w 118"/>
                <a:gd name="T105" fmla="*/ 4 h 118"/>
                <a:gd name="T106" fmla="*/ 53 w 118"/>
                <a:gd name="T107" fmla="*/ 12 h 118"/>
                <a:gd name="T108" fmla="*/ 51 w 118"/>
                <a:gd name="T109" fmla="*/ 16 h 118"/>
                <a:gd name="T110" fmla="*/ 47 w 118"/>
                <a:gd name="T111" fmla="*/ 18 h 118"/>
                <a:gd name="T112" fmla="*/ 41 w 118"/>
                <a:gd name="T113" fmla="*/ 20 h 118"/>
                <a:gd name="T114" fmla="*/ 41 w 118"/>
                <a:gd name="T115" fmla="*/ 20 h 118"/>
                <a:gd name="T116" fmla="*/ 37 w 118"/>
                <a:gd name="T117" fmla="*/ 16 h 118"/>
                <a:gd name="T118" fmla="*/ 33 w 118"/>
                <a:gd name="T119" fmla="*/ 10 h 118"/>
                <a:gd name="T120" fmla="*/ 37 w 118"/>
                <a:gd name="T121" fmla="*/ 4 h 118"/>
                <a:gd name="T122" fmla="*/ 37 w 118"/>
                <a:gd name="T123" fmla="*/ 2 h 118"/>
                <a:gd name="T124" fmla="*/ 41 w 118"/>
                <a:gd name="T1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118">
                  <a:moveTo>
                    <a:pt x="33" y="38"/>
                  </a:moveTo>
                  <a:lnTo>
                    <a:pt x="35" y="38"/>
                  </a:lnTo>
                  <a:lnTo>
                    <a:pt x="35" y="40"/>
                  </a:lnTo>
                  <a:lnTo>
                    <a:pt x="35" y="46"/>
                  </a:lnTo>
                  <a:lnTo>
                    <a:pt x="33" y="50"/>
                  </a:lnTo>
                  <a:lnTo>
                    <a:pt x="31" y="53"/>
                  </a:lnTo>
                  <a:lnTo>
                    <a:pt x="29" y="55"/>
                  </a:lnTo>
                  <a:lnTo>
                    <a:pt x="29" y="57"/>
                  </a:lnTo>
                  <a:lnTo>
                    <a:pt x="27" y="59"/>
                  </a:lnTo>
                  <a:lnTo>
                    <a:pt x="27" y="61"/>
                  </a:lnTo>
                  <a:lnTo>
                    <a:pt x="23" y="67"/>
                  </a:lnTo>
                  <a:lnTo>
                    <a:pt x="21" y="69"/>
                  </a:lnTo>
                  <a:lnTo>
                    <a:pt x="23" y="69"/>
                  </a:lnTo>
                  <a:lnTo>
                    <a:pt x="17" y="79"/>
                  </a:lnTo>
                  <a:lnTo>
                    <a:pt x="15" y="93"/>
                  </a:lnTo>
                  <a:lnTo>
                    <a:pt x="14" y="95"/>
                  </a:lnTo>
                  <a:lnTo>
                    <a:pt x="14" y="97"/>
                  </a:lnTo>
                  <a:lnTo>
                    <a:pt x="15" y="101"/>
                  </a:lnTo>
                  <a:lnTo>
                    <a:pt x="17" y="103"/>
                  </a:lnTo>
                  <a:lnTo>
                    <a:pt x="19" y="105"/>
                  </a:lnTo>
                  <a:lnTo>
                    <a:pt x="21" y="105"/>
                  </a:lnTo>
                  <a:lnTo>
                    <a:pt x="25" y="105"/>
                  </a:lnTo>
                  <a:lnTo>
                    <a:pt x="37" y="103"/>
                  </a:lnTo>
                  <a:lnTo>
                    <a:pt x="41" y="103"/>
                  </a:lnTo>
                  <a:lnTo>
                    <a:pt x="47" y="99"/>
                  </a:lnTo>
                  <a:lnTo>
                    <a:pt x="57" y="95"/>
                  </a:lnTo>
                  <a:lnTo>
                    <a:pt x="61" y="93"/>
                  </a:lnTo>
                  <a:lnTo>
                    <a:pt x="65" y="91"/>
                  </a:lnTo>
                  <a:lnTo>
                    <a:pt x="73" y="85"/>
                  </a:lnTo>
                  <a:lnTo>
                    <a:pt x="78" y="83"/>
                  </a:lnTo>
                  <a:lnTo>
                    <a:pt x="80" y="81"/>
                  </a:lnTo>
                  <a:lnTo>
                    <a:pt x="82" y="79"/>
                  </a:lnTo>
                  <a:lnTo>
                    <a:pt x="90" y="71"/>
                  </a:lnTo>
                  <a:lnTo>
                    <a:pt x="94" y="69"/>
                  </a:lnTo>
                  <a:lnTo>
                    <a:pt x="104" y="61"/>
                  </a:lnTo>
                  <a:lnTo>
                    <a:pt x="110" y="55"/>
                  </a:lnTo>
                  <a:lnTo>
                    <a:pt x="110" y="55"/>
                  </a:lnTo>
                  <a:lnTo>
                    <a:pt x="114" y="53"/>
                  </a:lnTo>
                  <a:lnTo>
                    <a:pt x="116" y="55"/>
                  </a:lnTo>
                  <a:lnTo>
                    <a:pt x="118" y="57"/>
                  </a:lnTo>
                  <a:lnTo>
                    <a:pt x="116" y="59"/>
                  </a:lnTo>
                  <a:lnTo>
                    <a:pt x="116" y="59"/>
                  </a:lnTo>
                  <a:lnTo>
                    <a:pt x="114" y="63"/>
                  </a:lnTo>
                  <a:lnTo>
                    <a:pt x="112" y="65"/>
                  </a:lnTo>
                  <a:lnTo>
                    <a:pt x="110" y="69"/>
                  </a:lnTo>
                  <a:lnTo>
                    <a:pt x="108" y="69"/>
                  </a:lnTo>
                  <a:lnTo>
                    <a:pt x="108" y="69"/>
                  </a:lnTo>
                  <a:lnTo>
                    <a:pt x="98" y="77"/>
                  </a:lnTo>
                  <a:lnTo>
                    <a:pt x="94" y="81"/>
                  </a:lnTo>
                  <a:lnTo>
                    <a:pt x="86" y="89"/>
                  </a:lnTo>
                  <a:lnTo>
                    <a:pt x="80" y="93"/>
                  </a:lnTo>
                  <a:lnTo>
                    <a:pt x="76" y="95"/>
                  </a:lnTo>
                  <a:lnTo>
                    <a:pt x="73" y="99"/>
                  </a:lnTo>
                  <a:lnTo>
                    <a:pt x="67" y="101"/>
                  </a:lnTo>
                  <a:lnTo>
                    <a:pt x="61" y="105"/>
                  </a:lnTo>
                  <a:lnTo>
                    <a:pt x="55" y="107"/>
                  </a:lnTo>
                  <a:lnTo>
                    <a:pt x="49" y="110"/>
                  </a:lnTo>
                  <a:lnTo>
                    <a:pt x="41" y="114"/>
                  </a:lnTo>
                  <a:lnTo>
                    <a:pt x="35" y="116"/>
                  </a:lnTo>
                  <a:lnTo>
                    <a:pt x="31" y="116"/>
                  </a:lnTo>
                  <a:lnTo>
                    <a:pt x="29" y="116"/>
                  </a:lnTo>
                  <a:lnTo>
                    <a:pt x="27" y="118"/>
                  </a:lnTo>
                  <a:lnTo>
                    <a:pt x="25" y="118"/>
                  </a:lnTo>
                  <a:lnTo>
                    <a:pt x="19" y="118"/>
                  </a:lnTo>
                  <a:lnTo>
                    <a:pt x="15" y="118"/>
                  </a:lnTo>
                  <a:lnTo>
                    <a:pt x="14" y="116"/>
                  </a:lnTo>
                  <a:lnTo>
                    <a:pt x="12" y="116"/>
                  </a:lnTo>
                  <a:lnTo>
                    <a:pt x="12" y="116"/>
                  </a:lnTo>
                  <a:lnTo>
                    <a:pt x="10" y="116"/>
                  </a:lnTo>
                  <a:lnTo>
                    <a:pt x="8" y="114"/>
                  </a:lnTo>
                  <a:lnTo>
                    <a:pt x="10" y="116"/>
                  </a:lnTo>
                  <a:lnTo>
                    <a:pt x="8" y="114"/>
                  </a:lnTo>
                  <a:lnTo>
                    <a:pt x="6" y="114"/>
                  </a:lnTo>
                  <a:lnTo>
                    <a:pt x="6" y="112"/>
                  </a:lnTo>
                  <a:lnTo>
                    <a:pt x="4" y="112"/>
                  </a:lnTo>
                  <a:lnTo>
                    <a:pt x="2" y="109"/>
                  </a:lnTo>
                  <a:lnTo>
                    <a:pt x="2" y="105"/>
                  </a:lnTo>
                  <a:lnTo>
                    <a:pt x="0" y="103"/>
                  </a:lnTo>
                  <a:lnTo>
                    <a:pt x="0" y="99"/>
                  </a:lnTo>
                  <a:lnTo>
                    <a:pt x="2" y="89"/>
                  </a:lnTo>
                  <a:lnTo>
                    <a:pt x="4" y="81"/>
                  </a:lnTo>
                  <a:lnTo>
                    <a:pt x="4" y="77"/>
                  </a:lnTo>
                  <a:lnTo>
                    <a:pt x="6" y="73"/>
                  </a:lnTo>
                  <a:lnTo>
                    <a:pt x="6" y="71"/>
                  </a:lnTo>
                  <a:lnTo>
                    <a:pt x="8" y="69"/>
                  </a:lnTo>
                  <a:lnTo>
                    <a:pt x="10" y="65"/>
                  </a:lnTo>
                  <a:lnTo>
                    <a:pt x="10" y="63"/>
                  </a:lnTo>
                  <a:lnTo>
                    <a:pt x="12" y="61"/>
                  </a:lnTo>
                  <a:lnTo>
                    <a:pt x="17" y="53"/>
                  </a:lnTo>
                  <a:lnTo>
                    <a:pt x="19" y="50"/>
                  </a:lnTo>
                  <a:lnTo>
                    <a:pt x="21" y="46"/>
                  </a:lnTo>
                  <a:lnTo>
                    <a:pt x="27" y="40"/>
                  </a:lnTo>
                  <a:lnTo>
                    <a:pt x="27" y="38"/>
                  </a:lnTo>
                  <a:lnTo>
                    <a:pt x="29" y="38"/>
                  </a:lnTo>
                  <a:lnTo>
                    <a:pt x="31" y="38"/>
                  </a:lnTo>
                  <a:lnTo>
                    <a:pt x="33" y="38"/>
                  </a:lnTo>
                  <a:close/>
                  <a:moveTo>
                    <a:pt x="41" y="0"/>
                  </a:moveTo>
                  <a:lnTo>
                    <a:pt x="45" y="0"/>
                  </a:lnTo>
                  <a:lnTo>
                    <a:pt x="45" y="0"/>
                  </a:lnTo>
                  <a:lnTo>
                    <a:pt x="47" y="0"/>
                  </a:lnTo>
                  <a:lnTo>
                    <a:pt x="47" y="0"/>
                  </a:lnTo>
                  <a:lnTo>
                    <a:pt x="49" y="0"/>
                  </a:lnTo>
                  <a:lnTo>
                    <a:pt x="51" y="0"/>
                  </a:lnTo>
                  <a:lnTo>
                    <a:pt x="51" y="2"/>
                  </a:lnTo>
                  <a:lnTo>
                    <a:pt x="51" y="4"/>
                  </a:lnTo>
                  <a:lnTo>
                    <a:pt x="53" y="4"/>
                  </a:lnTo>
                  <a:lnTo>
                    <a:pt x="53" y="6"/>
                  </a:lnTo>
                  <a:lnTo>
                    <a:pt x="53" y="12"/>
                  </a:lnTo>
                  <a:lnTo>
                    <a:pt x="51" y="14"/>
                  </a:lnTo>
                  <a:lnTo>
                    <a:pt x="51" y="16"/>
                  </a:lnTo>
                  <a:lnTo>
                    <a:pt x="49" y="18"/>
                  </a:lnTo>
                  <a:lnTo>
                    <a:pt x="47" y="18"/>
                  </a:lnTo>
                  <a:lnTo>
                    <a:pt x="43" y="20"/>
                  </a:lnTo>
                  <a:lnTo>
                    <a:pt x="41" y="20"/>
                  </a:lnTo>
                  <a:lnTo>
                    <a:pt x="41" y="20"/>
                  </a:lnTo>
                  <a:lnTo>
                    <a:pt x="41" y="20"/>
                  </a:lnTo>
                  <a:lnTo>
                    <a:pt x="37" y="18"/>
                  </a:lnTo>
                  <a:lnTo>
                    <a:pt x="37" y="16"/>
                  </a:lnTo>
                  <a:lnTo>
                    <a:pt x="33" y="14"/>
                  </a:lnTo>
                  <a:lnTo>
                    <a:pt x="33" y="10"/>
                  </a:lnTo>
                  <a:lnTo>
                    <a:pt x="35" y="8"/>
                  </a:lnTo>
                  <a:lnTo>
                    <a:pt x="37" y="4"/>
                  </a:lnTo>
                  <a:lnTo>
                    <a:pt x="37" y="4"/>
                  </a:lnTo>
                  <a:lnTo>
                    <a:pt x="37" y="2"/>
                  </a:lnTo>
                  <a:lnTo>
                    <a:pt x="39" y="2"/>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45"/>
            <p:cNvSpPr>
              <a:spLocks/>
            </p:cNvSpPr>
            <p:nvPr/>
          </p:nvSpPr>
          <p:spPr bwMode="auto">
            <a:xfrm>
              <a:off x="10340976" y="4959350"/>
              <a:ext cx="209550" cy="152400"/>
            </a:xfrm>
            <a:custGeom>
              <a:avLst/>
              <a:gdLst>
                <a:gd name="T0" fmla="*/ 93 w 132"/>
                <a:gd name="T1" fmla="*/ 0 h 96"/>
                <a:gd name="T2" fmla="*/ 93 w 132"/>
                <a:gd name="T3" fmla="*/ 12 h 96"/>
                <a:gd name="T4" fmla="*/ 91 w 132"/>
                <a:gd name="T5" fmla="*/ 20 h 96"/>
                <a:gd name="T6" fmla="*/ 83 w 132"/>
                <a:gd name="T7" fmla="*/ 33 h 96"/>
                <a:gd name="T8" fmla="*/ 77 w 132"/>
                <a:gd name="T9" fmla="*/ 43 h 96"/>
                <a:gd name="T10" fmla="*/ 81 w 132"/>
                <a:gd name="T11" fmla="*/ 49 h 96"/>
                <a:gd name="T12" fmla="*/ 93 w 132"/>
                <a:gd name="T13" fmla="*/ 55 h 96"/>
                <a:gd name="T14" fmla="*/ 101 w 132"/>
                <a:gd name="T15" fmla="*/ 53 h 96"/>
                <a:gd name="T16" fmla="*/ 107 w 132"/>
                <a:gd name="T17" fmla="*/ 51 h 96"/>
                <a:gd name="T18" fmla="*/ 111 w 132"/>
                <a:gd name="T19" fmla="*/ 49 h 96"/>
                <a:gd name="T20" fmla="*/ 122 w 132"/>
                <a:gd name="T21" fmla="*/ 41 h 96"/>
                <a:gd name="T22" fmla="*/ 128 w 132"/>
                <a:gd name="T23" fmla="*/ 39 h 96"/>
                <a:gd name="T24" fmla="*/ 132 w 132"/>
                <a:gd name="T25" fmla="*/ 41 h 96"/>
                <a:gd name="T26" fmla="*/ 132 w 132"/>
                <a:gd name="T27" fmla="*/ 45 h 96"/>
                <a:gd name="T28" fmla="*/ 126 w 132"/>
                <a:gd name="T29" fmla="*/ 51 h 96"/>
                <a:gd name="T30" fmla="*/ 116 w 132"/>
                <a:gd name="T31" fmla="*/ 59 h 96"/>
                <a:gd name="T32" fmla="*/ 101 w 132"/>
                <a:gd name="T33" fmla="*/ 65 h 96"/>
                <a:gd name="T34" fmla="*/ 85 w 132"/>
                <a:gd name="T35" fmla="*/ 65 h 96"/>
                <a:gd name="T36" fmla="*/ 77 w 132"/>
                <a:gd name="T37" fmla="*/ 61 h 96"/>
                <a:gd name="T38" fmla="*/ 69 w 132"/>
                <a:gd name="T39" fmla="*/ 53 h 96"/>
                <a:gd name="T40" fmla="*/ 61 w 132"/>
                <a:gd name="T41" fmla="*/ 63 h 96"/>
                <a:gd name="T42" fmla="*/ 38 w 132"/>
                <a:gd name="T43" fmla="*/ 85 h 96"/>
                <a:gd name="T44" fmla="*/ 30 w 132"/>
                <a:gd name="T45" fmla="*/ 90 h 96"/>
                <a:gd name="T46" fmla="*/ 10 w 132"/>
                <a:gd name="T47" fmla="*/ 96 h 96"/>
                <a:gd name="T48" fmla="*/ 6 w 132"/>
                <a:gd name="T49" fmla="*/ 96 h 96"/>
                <a:gd name="T50" fmla="*/ 0 w 132"/>
                <a:gd name="T51" fmla="*/ 88 h 96"/>
                <a:gd name="T52" fmla="*/ 2 w 132"/>
                <a:gd name="T53" fmla="*/ 73 h 96"/>
                <a:gd name="T54" fmla="*/ 8 w 132"/>
                <a:gd name="T55" fmla="*/ 59 h 96"/>
                <a:gd name="T56" fmla="*/ 18 w 132"/>
                <a:gd name="T57" fmla="*/ 35 h 96"/>
                <a:gd name="T58" fmla="*/ 22 w 132"/>
                <a:gd name="T59" fmla="*/ 31 h 96"/>
                <a:gd name="T60" fmla="*/ 26 w 132"/>
                <a:gd name="T61" fmla="*/ 24 h 96"/>
                <a:gd name="T62" fmla="*/ 32 w 132"/>
                <a:gd name="T63" fmla="*/ 12 h 96"/>
                <a:gd name="T64" fmla="*/ 38 w 132"/>
                <a:gd name="T65" fmla="*/ 8 h 96"/>
                <a:gd name="T66" fmla="*/ 40 w 132"/>
                <a:gd name="T67" fmla="*/ 14 h 96"/>
                <a:gd name="T68" fmla="*/ 38 w 132"/>
                <a:gd name="T69" fmla="*/ 24 h 96"/>
                <a:gd name="T70" fmla="*/ 32 w 132"/>
                <a:gd name="T71" fmla="*/ 35 h 96"/>
                <a:gd name="T72" fmla="*/ 26 w 132"/>
                <a:gd name="T73" fmla="*/ 47 h 96"/>
                <a:gd name="T74" fmla="*/ 12 w 132"/>
                <a:gd name="T75" fmla="*/ 83 h 96"/>
                <a:gd name="T76" fmla="*/ 22 w 132"/>
                <a:gd name="T77" fmla="*/ 79 h 96"/>
                <a:gd name="T78" fmla="*/ 42 w 132"/>
                <a:gd name="T79" fmla="*/ 65 h 96"/>
                <a:gd name="T80" fmla="*/ 59 w 132"/>
                <a:gd name="T81" fmla="*/ 47 h 96"/>
                <a:gd name="T82" fmla="*/ 67 w 132"/>
                <a:gd name="T83" fmla="*/ 33 h 96"/>
                <a:gd name="T84" fmla="*/ 71 w 132"/>
                <a:gd name="T85" fmla="*/ 24 h 96"/>
                <a:gd name="T86" fmla="*/ 77 w 132"/>
                <a:gd name="T87" fmla="*/ 12 h 96"/>
                <a:gd name="T88" fmla="*/ 85 w 132"/>
                <a:gd name="T89" fmla="*/ 0 h 96"/>
                <a:gd name="T90" fmla="*/ 89 w 132"/>
                <a:gd name="T9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96">
                  <a:moveTo>
                    <a:pt x="89" y="0"/>
                  </a:moveTo>
                  <a:lnTo>
                    <a:pt x="91" y="0"/>
                  </a:lnTo>
                  <a:lnTo>
                    <a:pt x="93" y="0"/>
                  </a:lnTo>
                  <a:lnTo>
                    <a:pt x="93" y="4"/>
                  </a:lnTo>
                  <a:lnTo>
                    <a:pt x="95" y="8"/>
                  </a:lnTo>
                  <a:lnTo>
                    <a:pt x="93" y="12"/>
                  </a:lnTo>
                  <a:lnTo>
                    <a:pt x="93" y="16"/>
                  </a:lnTo>
                  <a:lnTo>
                    <a:pt x="91" y="20"/>
                  </a:lnTo>
                  <a:lnTo>
                    <a:pt x="91" y="20"/>
                  </a:lnTo>
                  <a:lnTo>
                    <a:pt x="91" y="22"/>
                  </a:lnTo>
                  <a:lnTo>
                    <a:pt x="87" y="29"/>
                  </a:lnTo>
                  <a:lnTo>
                    <a:pt x="83" y="33"/>
                  </a:lnTo>
                  <a:lnTo>
                    <a:pt x="79" y="39"/>
                  </a:lnTo>
                  <a:lnTo>
                    <a:pt x="77" y="43"/>
                  </a:lnTo>
                  <a:lnTo>
                    <a:pt x="77" y="43"/>
                  </a:lnTo>
                  <a:lnTo>
                    <a:pt x="77" y="45"/>
                  </a:lnTo>
                  <a:lnTo>
                    <a:pt x="79" y="47"/>
                  </a:lnTo>
                  <a:lnTo>
                    <a:pt x="81" y="49"/>
                  </a:lnTo>
                  <a:lnTo>
                    <a:pt x="85" y="51"/>
                  </a:lnTo>
                  <a:lnTo>
                    <a:pt x="89" y="53"/>
                  </a:lnTo>
                  <a:lnTo>
                    <a:pt x="93" y="55"/>
                  </a:lnTo>
                  <a:lnTo>
                    <a:pt x="97" y="55"/>
                  </a:lnTo>
                  <a:lnTo>
                    <a:pt x="99" y="53"/>
                  </a:lnTo>
                  <a:lnTo>
                    <a:pt x="101" y="53"/>
                  </a:lnTo>
                  <a:lnTo>
                    <a:pt x="103" y="53"/>
                  </a:lnTo>
                  <a:lnTo>
                    <a:pt x="105" y="51"/>
                  </a:lnTo>
                  <a:lnTo>
                    <a:pt x="107" y="51"/>
                  </a:lnTo>
                  <a:lnTo>
                    <a:pt x="107" y="51"/>
                  </a:lnTo>
                  <a:lnTo>
                    <a:pt x="109" y="49"/>
                  </a:lnTo>
                  <a:lnTo>
                    <a:pt x="111" y="49"/>
                  </a:lnTo>
                  <a:lnTo>
                    <a:pt x="114" y="47"/>
                  </a:lnTo>
                  <a:lnTo>
                    <a:pt x="118" y="45"/>
                  </a:lnTo>
                  <a:lnTo>
                    <a:pt x="122" y="41"/>
                  </a:lnTo>
                  <a:lnTo>
                    <a:pt x="126" y="39"/>
                  </a:lnTo>
                  <a:lnTo>
                    <a:pt x="126" y="39"/>
                  </a:lnTo>
                  <a:lnTo>
                    <a:pt x="128" y="39"/>
                  </a:lnTo>
                  <a:lnTo>
                    <a:pt x="128" y="37"/>
                  </a:lnTo>
                  <a:lnTo>
                    <a:pt x="132" y="39"/>
                  </a:lnTo>
                  <a:lnTo>
                    <a:pt x="132" y="41"/>
                  </a:lnTo>
                  <a:lnTo>
                    <a:pt x="132" y="43"/>
                  </a:lnTo>
                  <a:lnTo>
                    <a:pt x="132" y="43"/>
                  </a:lnTo>
                  <a:lnTo>
                    <a:pt x="132" y="45"/>
                  </a:lnTo>
                  <a:lnTo>
                    <a:pt x="132" y="45"/>
                  </a:lnTo>
                  <a:lnTo>
                    <a:pt x="132" y="47"/>
                  </a:lnTo>
                  <a:lnTo>
                    <a:pt x="126" y="51"/>
                  </a:lnTo>
                  <a:lnTo>
                    <a:pt x="122" y="55"/>
                  </a:lnTo>
                  <a:lnTo>
                    <a:pt x="122" y="53"/>
                  </a:lnTo>
                  <a:lnTo>
                    <a:pt x="116" y="59"/>
                  </a:lnTo>
                  <a:lnTo>
                    <a:pt x="113" y="61"/>
                  </a:lnTo>
                  <a:lnTo>
                    <a:pt x="107" y="63"/>
                  </a:lnTo>
                  <a:lnTo>
                    <a:pt x="101" y="65"/>
                  </a:lnTo>
                  <a:lnTo>
                    <a:pt x="93" y="65"/>
                  </a:lnTo>
                  <a:lnTo>
                    <a:pt x="91" y="65"/>
                  </a:lnTo>
                  <a:lnTo>
                    <a:pt x="85" y="65"/>
                  </a:lnTo>
                  <a:lnTo>
                    <a:pt x="79" y="63"/>
                  </a:lnTo>
                  <a:lnTo>
                    <a:pt x="77" y="61"/>
                  </a:lnTo>
                  <a:lnTo>
                    <a:pt x="77" y="61"/>
                  </a:lnTo>
                  <a:lnTo>
                    <a:pt x="73" y="57"/>
                  </a:lnTo>
                  <a:lnTo>
                    <a:pt x="71" y="55"/>
                  </a:lnTo>
                  <a:lnTo>
                    <a:pt x="69" y="53"/>
                  </a:lnTo>
                  <a:lnTo>
                    <a:pt x="69" y="53"/>
                  </a:lnTo>
                  <a:lnTo>
                    <a:pt x="65" y="59"/>
                  </a:lnTo>
                  <a:lnTo>
                    <a:pt x="61" y="63"/>
                  </a:lnTo>
                  <a:lnTo>
                    <a:pt x="57" y="67"/>
                  </a:lnTo>
                  <a:lnTo>
                    <a:pt x="44" y="79"/>
                  </a:lnTo>
                  <a:lnTo>
                    <a:pt x="38" y="85"/>
                  </a:lnTo>
                  <a:lnTo>
                    <a:pt x="36" y="86"/>
                  </a:lnTo>
                  <a:lnTo>
                    <a:pt x="34" y="88"/>
                  </a:lnTo>
                  <a:lnTo>
                    <a:pt x="30" y="90"/>
                  </a:lnTo>
                  <a:lnTo>
                    <a:pt x="18" y="94"/>
                  </a:lnTo>
                  <a:lnTo>
                    <a:pt x="14" y="96"/>
                  </a:lnTo>
                  <a:lnTo>
                    <a:pt x="10" y="96"/>
                  </a:lnTo>
                  <a:lnTo>
                    <a:pt x="8" y="96"/>
                  </a:lnTo>
                  <a:lnTo>
                    <a:pt x="8" y="96"/>
                  </a:lnTo>
                  <a:lnTo>
                    <a:pt x="6" y="96"/>
                  </a:lnTo>
                  <a:lnTo>
                    <a:pt x="4" y="94"/>
                  </a:lnTo>
                  <a:lnTo>
                    <a:pt x="2" y="92"/>
                  </a:lnTo>
                  <a:lnTo>
                    <a:pt x="0" y="88"/>
                  </a:lnTo>
                  <a:lnTo>
                    <a:pt x="0" y="85"/>
                  </a:lnTo>
                  <a:lnTo>
                    <a:pt x="0" y="79"/>
                  </a:lnTo>
                  <a:lnTo>
                    <a:pt x="2" y="73"/>
                  </a:lnTo>
                  <a:lnTo>
                    <a:pt x="2" y="69"/>
                  </a:lnTo>
                  <a:lnTo>
                    <a:pt x="6" y="63"/>
                  </a:lnTo>
                  <a:lnTo>
                    <a:pt x="8" y="59"/>
                  </a:lnTo>
                  <a:lnTo>
                    <a:pt x="10" y="53"/>
                  </a:lnTo>
                  <a:lnTo>
                    <a:pt x="14" y="47"/>
                  </a:lnTo>
                  <a:lnTo>
                    <a:pt x="18" y="35"/>
                  </a:lnTo>
                  <a:lnTo>
                    <a:pt x="20" y="33"/>
                  </a:lnTo>
                  <a:lnTo>
                    <a:pt x="22" y="29"/>
                  </a:lnTo>
                  <a:lnTo>
                    <a:pt x="22" y="31"/>
                  </a:lnTo>
                  <a:lnTo>
                    <a:pt x="22" y="29"/>
                  </a:lnTo>
                  <a:lnTo>
                    <a:pt x="24" y="27"/>
                  </a:lnTo>
                  <a:lnTo>
                    <a:pt x="26" y="24"/>
                  </a:lnTo>
                  <a:lnTo>
                    <a:pt x="28" y="20"/>
                  </a:lnTo>
                  <a:lnTo>
                    <a:pt x="28" y="16"/>
                  </a:lnTo>
                  <a:lnTo>
                    <a:pt x="32" y="12"/>
                  </a:lnTo>
                  <a:lnTo>
                    <a:pt x="32" y="8"/>
                  </a:lnTo>
                  <a:lnTo>
                    <a:pt x="34" y="8"/>
                  </a:lnTo>
                  <a:lnTo>
                    <a:pt x="38" y="8"/>
                  </a:lnTo>
                  <a:lnTo>
                    <a:pt x="40" y="10"/>
                  </a:lnTo>
                  <a:lnTo>
                    <a:pt x="40" y="10"/>
                  </a:lnTo>
                  <a:lnTo>
                    <a:pt x="40" y="14"/>
                  </a:lnTo>
                  <a:lnTo>
                    <a:pt x="40" y="18"/>
                  </a:lnTo>
                  <a:lnTo>
                    <a:pt x="40" y="18"/>
                  </a:lnTo>
                  <a:lnTo>
                    <a:pt x="38" y="24"/>
                  </a:lnTo>
                  <a:lnTo>
                    <a:pt x="36" y="29"/>
                  </a:lnTo>
                  <a:lnTo>
                    <a:pt x="32" y="35"/>
                  </a:lnTo>
                  <a:lnTo>
                    <a:pt x="32" y="35"/>
                  </a:lnTo>
                  <a:lnTo>
                    <a:pt x="32" y="39"/>
                  </a:lnTo>
                  <a:lnTo>
                    <a:pt x="26" y="47"/>
                  </a:lnTo>
                  <a:lnTo>
                    <a:pt x="26" y="47"/>
                  </a:lnTo>
                  <a:lnTo>
                    <a:pt x="14" y="71"/>
                  </a:lnTo>
                  <a:lnTo>
                    <a:pt x="12" y="77"/>
                  </a:lnTo>
                  <a:lnTo>
                    <a:pt x="12" y="83"/>
                  </a:lnTo>
                  <a:lnTo>
                    <a:pt x="12" y="83"/>
                  </a:lnTo>
                  <a:lnTo>
                    <a:pt x="14" y="83"/>
                  </a:lnTo>
                  <a:lnTo>
                    <a:pt x="22" y="79"/>
                  </a:lnTo>
                  <a:lnTo>
                    <a:pt x="30" y="75"/>
                  </a:lnTo>
                  <a:lnTo>
                    <a:pt x="36" y="69"/>
                  </a:lnTo>
                  <a:lnTo>
                    <a:pt x="42" y="65"/>
                  </a:lnTo>
                  <a:lnTo>
                    <a:pt x="46" y="61"/>
                  </a:lnTo>
                  <a:lnTo>
                    <a:pt x="50" y="57"/>
                  </a:lnTo>
                  <a:lnTo>
                    <a:pt x="59" y="47"/>
                  </a:lnTo>
                  <a:lnTo>
                    <a:pt x="65" y="37"/>
                  </a:lnTo>
                  <a:lnTo>
                    <a:pt x="67" y="35"/>
                  </a:lnTo>
                  <a:lnTo>
                    <a:pt x="67" y="33"/>
                  </a:lnTo>
                  <a:lnTo>
                    <a:pt x="69" y="31"/>
                  </a:lnTo>
                  <a:lnTo>
                    <a:pt x="69" y="26"/>
                  </a:lnTo>
                  <a:lnTo>
                    <a:pt x="71" y="24"/>
                  </a:lnTo>
                  <a:lnTo>
                    <a:pt x="71" y="24"/>
                  </a:lnTo>
                  <a:lnTo>
                    <a:pt x="73" y="18"/>
                  </a:lnTo>
                  <a:lnTo>
                    <a:pt x="77" y="12"/>
                  </a:lnTo>
                  <a:lnTo>
                    <a:pt x="81" y="4"/>
                  </a:lnTo>
                  <a:lnTo>
                    <a:pt x="83" y="2"/>
                  </a:lnTo>
                  <a:lnTo>
                    <a:pt x="85" y="0"/>
                  </a:lnTo>
                  <a:lnTo>
                    <a:pt x="85" y="0"/>
                  </a:lnTo>
                  <a:lnTo>
                    <a:pt x="87" y="0"/>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6"/>
            <p:cNvSpPr>
              <a:spLocks noEditPoints="1"/>
            </p:cNvSpPr>
            <p:nvPr/>
          </p:nvSpPr>
          <p:spPr bwMode="auto">
            <a:xfrm>
              <a:off x="10517188" y="4956175"/>
              <a:ext cx="201613" cy="158750"/>
            </a:xfrm>
            <a:custGeom>
              <a:avLst/>
              <a:gdLst>
                <a:gd name="T0" fmla="*/ 55 w 127"/>
                <a:gd name="T1" fmla="*/ 16 h 100"/>
                <a:gd name="T2" fmla="*/ 51 w 127"/>
                <a:gd name="T3" fmla="*/ 18 h 100"/>
                <a:gd name="T4" fmla="*/ 41 w 127"/>
                <a:gd name="T5" fmla="*/ 26 h 100"/>
                <a:gd name="T6" fmla="*/ 23 w 127"/>
                <a:gd name="T7" fmla="*/ 45 h 100"/>
                <a:gd name="T8" fmla="*/ 39 w 127"/>
                <a:gd name="T9" fmla="*/ 33 h 100"/>
                <a:gd name="T10" fmla="*/ 51 w 127"/>
                <a:gd name="T11" fmla="*/ 26 h 100"/>
                <a:gd name="T12" fmla="*/ 59 w 127"/>
                <a:gd name="T13" fmla="*/ 14 h 100"/>
                <a:gd name="T14" fmla="*/ 64 w 127"/>
                <a:gd name="T15" fmla="*/ 0 h 100"/>
                <a:gd name="T16" fmla="*/ 68 w 127"/>
                <a:gd name="T17" fmla="*/ 4 h 100"/>
                <a:gd name="T18" fmla="*/ 72 w 127"/>
                <a:gd name="T19" fmla="*/ 6 h 100"/>
                <a:gd name="T20" fmla="*/ 70 w 127"/>
                <a:gd name="T21" fmla="*/ 16 h 100"/>
                <a:gd name="T22" fmla="*/ 64 w 127"/>
                <a:gd name="T23" fmla="*/ 26 h 100"/>
                <a:gd name="T24" fmla="*/ 53 w 127"/>
                <a:gd name="T25" fmla="*/ 37 h 100"/>
                <a:gd name="T26" fmla="*/ 45 w 127"/>
                <a:gd name="T27" fmla="*/ 43 h 100"/>
                <a:gd name="T28" fmla="*/ 35 w 127"/>
                <a:gd name="T29" fmla="*/ 49 h 100"/>
                <a:gd name="T30" fmla="*/ 23 w 127"/>
                <a:gd name="T31" fmla="*/ 55 h 100"/>
                <a:gd name="T32" fmla="*/ 17 w 127"/>
                <a:gd name="T33" fmla="*/ 61 h 100"/>
                <a:gd name="T34" fmla="*/ 13 w 127"/>
                <a:gd name="T35" fmla="*/ 69 h 100"/>
                <a:gd name="T36" fmla="*/ 11 w 127"/>
                <a:gd name="T37" fmla="*/ 73 h 100"/>
                <a:gd name="T38" fmla="*/ 11 w 127"/>
                <a:gd name="T39" fmla="*/ 85 h 100"/>
                <a:gd name="T40" fmla="*/ 13 w 127"/>
                <a:gd name="T41" fmla="*/ 88 h 100"/>
                <a:gd name="T42" fmla="*/ 17 w 127"/>
                <a:gd name="T43" fmla="*/ 88 h 100"/>
                <a:gd name="T44" fmla="*/ 29 w 127"/>
                <a:gd name="T45" fmla="*/ 87 h 100"/>
                <a:gd name="T46" fmla="*/ 51 w 127"/>
                <a:gd name="T47" fmla="*/ 81 h 100"/>
                <a:gd name="T48" fmla="*/ 53 w 127"/>
                <a:gd name="T49" fmla="*/ 79 h 100"/>
                <a:gd name="T50" fmla="*/ 59 w 127"/>
                <a:gd name="T51" fmla="*/ 75 h 100"/>
                <a:gd name="T52" fmla="*/ 70 w 127"/>
                <a:gd name="T53" fmla="*/ 69 h 100"/>
                <a:gd name="T54" fmla="*/ 86 w 127"/>
                <a:gd name="T55" fmla="*/ 57 h 100"/>
                <a:gd name="T56" fmla="*/ 104 w 127"/>
                <a:gd name="T57" fmla="*/ 45 h 100"/>
                <a:gd name="T58" fmla="*/ 114 w 127"/>
                <a:gd name="T59" fmla="*/ 41 h 100"/>
                <a:gd name="T60" fmla="*/ 114 w 127"/>
                <a:gd name="T61" fmla="*/ 39 h 100"/>
                <a:gd name="T62" fmla="*/ 122 w 127"/>
                <a:gd name="T63" fmla="*/ 33 h 100"/>
                <a:gd name="T64" fmla="*/ 127 w 127"/>
                <a:gd name="T65" fmla="*/ 37 h 100"/>
                <a:gd name="T66" fmla="*/ 122 w 127"/>
                <a:gd name="T67" fmla="*/ 47 h 100"/>
                <a:gd name="T68" fmla="*/ 118 w 127"/>
                <a:gd name="T69" fmla="*/ 49 h 100"/>
                <a:gd name="T70" fmla="*/ 100 w 127"/>
                <a:gd name="T71" fmla="*/ 63 h 100"/>
                <a:gd name="T72" fmla="*/ 94 w 127"/>
                <a:gd name="T73" fmla="*/ 67 h 100"/>
                <a:gd name="T74" fmla="*/ 94 w 127"/>
                <a:gd name="T75" fmla="*/ 67 h 100"/>
                <a:gd name="T76" fmla="*/ 86 w 127"/>
                <a:gd name="T77" fmla="*/ 73 h 100"/>
                <a:gd name="T78" fmla="*/ 76 w 127"/>
                <a:gd name="T79" fmla="*/ 79 h 100"/>
                <a:gd name="T80" fmla="*/ 66 w 127"/>
                <a:gd name="T81" fmla="*/ 85 h 100"/>
                <a:gd name="T82" fmla="*/ 53 w 127"/>
                <a:gd name="T83" fmla="*/ 92 h 100"/>
                <a:gd name="T84" fmla="*/ 49 w 127"/>
                <a:gd name="T85" fmla="*/ 94 h 100"/>
                <a:gd name="T86" fmla="*/ 39 w 127"/>
                <a:gd name="T87" fmla="*/ 98 h 100"/>
                <a:gd name="T88" fmla="*/ 23 w 127"/>
                <a:gd name="T89" fmla="*/ 100 h 100"/>
                <a:gd name="T90" fmla="*/ 13 w 127"/>
                <a:gd name="T91" fmla="*/ 100 h 100"/>
                <a:gd name="T92" fmla="*/ 9 w 127"/>
                <a:gd name="T93" fmla="*/ 98 h 100"/>
                <a:gd name="T94" fmla="*/ 5 w 127"/>
                <a:gd name="T95" fmla="*/ 96 h 100"/>
                <a:gd name="T96" fmla="*/ 2 w 127"/>
                <a:gd name="T97" fmla="*/ 90 h 100"/>
                <a:gd name="T98" fmla="*/ 0 w 127"/>
                <a:gd name="T99" fmla="*/ 87 h 100"/>
                <a:gd name="T100" fmla="*/ 0 w 127"/>
                <a:gd name="T101" fmla="*/ 81 h 100"/>
                <a:gd name="T102" fmla="*/ 0 w 127"/>
                <a:gd name="T103" fmla="*/ 73 h 100"/>
                <a:gd name="T104" fmla="*/ 0 w 127"/>
                <a:gd name="T105" fmla="*/ 69 h 100"/>
                <a:gd name="T106" fmla="*/ 5 w 127"/>
                <a:gd name="T107" fmla="*/ 59 h 100"/>
                <a:gd name="T108" fmla="*/ 9 w 127"/>
                <a:gd name="T109" fmla="*/ 53 h 100"/>
                <a:gd name="T110" fmla="*/ 19 w 127"/>
                <a:gd name="T111" fmla="*/ 35 h 100"/>
                <a:gd name="T112" fmla="*/ 25 w 127"/>
                <a:gd name="T113" fmla="*/ 28 h 100"/>
                <a:gd name="T114" fmla="*/ 49 w 127"/>
                <a:gd name="T115" fmla="*/ 6 h 100"/>
                <a:gd name="T116" fmla="*/ 61 w 127"/>
                <a:gd name="T117"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 h="100">
                  <a:moveTo>
                    <a:pt x="59" y="14"/>
                  </a:moveTo>
                  <a:lnTo>
                    <a:pt x="57" y="14"/>
                  </a:lnTo>
                  <a:lnTo>
                    <a:pt x="55" y="16"/>
                  </a:lnTo>
                  <a:lnTo>
                    <a:pt x="55" y="16"/>
                  </a:lnTo>
                  <a:lnTo>
                    <a:pt x="53" y="16"/>
                  </a:lnTo>
                  <a:lnTo>
                    <a:pt x="51" y="18"/>
                  </a:lnTo>
                  <a:lnTo>
                    <a:pt x="49" y="20"/>
                  </a:lnTo>
                  <a:lnTo>
                    <a:pt x="49" y="20"/>
                  </a:lnTo>
                  <a:lnTo>
                    <a:pt x="41" y="26"/>
                  </a:lnTo>
                  <a:lnTo>
                    <a:pt x="35" y="31"/>
                  </a:lnTo>
                  <a:lnTo>
                    <a:pt x="23" y="43"/>
                  </a:lnTo>
                  <a:lnTo>
                    <a:pt x="23" y="45"/>
                  </a:lnTo>
                  <a:lnTo>
                    <a:pt x="25" y="43"/>
                  </a:lnTo>
                  <a:lnTo>
                    <a:pt x="33" y="39"/>
                  </a:lnTo>
                  <a:lnTo>
                    <a:pt x="39" y="33"/>
                  </a:lnTo>
                  <a:lnTo>
                    <a:pt x="47" y="29"/>
                  </a:lnTo>
                  <a:lnTo>
                    <a:pt x="47" y="29"/>
                  </a:lnTo>
                  <a:lnTo>
                    <a:pt x="51" y="26"/>
                  </a:lnTo>
                  <a:lnTo>
                    <a:pt x="53" y="24"/>
                  </a:lnTo>
                  <a:lnTo>
                    <a:pt x="59" y="18"/>
                  </a:lnTo>
                  <a:lnTo>
                    <a:pt x="59" y="14"/>
                  </a:lnTo>
                  <a:lnTo>
                    <a:pt x="61" y="14"/>
                  </a:lnTo>
                  <a:lnTo>
                    <a:pt x="59" y="14"/>
                  </a:lnTo>
                  <a:close/>
                  <a:moveTo>
                    <a:pt x="64" y="0"/>
                  </a:moveTo>
                  <a:lnTo>
                    <a:pt x="64" y="0"/>
                  </a:lnTo>
                  <a:lnTo>
                    <a:pt x="66" y="2"/>
                  </a:lnTo>
                  <a:lnTo>
                    <a:pt x="68" y="4"/>
                  </a:lnTo>
                  <a:lnTo>
                    <a:pt x="70" y="4"/>
                  </a:lnTo>
                  <a:lnTo>
                    <a:pt x="72" y="6"/>
                  </a:lnTo>
                  <a:lnTo>
                    <a:pt x="72" y="6"/>
                  </a:lnTo>
                  <a:lnTo>
                    <a:pt x="72" y="12"/>
                  </a:lnTo>
                  <a:lnTo>
                    <a:pt x="72" y="14"/>
                  </a:lnTo>
                  <a:lnTo>
                    <a:pt x="70" y="16"/>
                  </a:lnTo>
                  <a:lnTo>
                    <a:pt x="70" y="16"/>
                  </a:lnTo>
                  <a:lnTo>
                    <a:pt x="70" y="18"/>
                  </a:lnTo>
                  <a:lnTo>
                    <a:pt x="64" y="26"/>
                  </a:lnTo>
                  <a:lnTo>
                    <a:pt x="57" y="33"/>
                  </a:lnTo>
                  <a:lnTo>
                    <a:pt x="55" y="33"/>
                  </a:lnTo>
                  <a:lnTo>
                    <a:pt x="53" y="37"/>
                  </a:lnTo>
                  <a:lnTo>
                    <a:pt x="49" y="39"/>
                  </a:lnTo>
                  <a:lnTo>
                    <a:pt x="49" y="41"/>
                  </a:lnTo>
                  <a:lnTo>
                    <a:pt x="45" y="43"/>
                  </a:lnTo>
                  <a:lnTo>
                    <a:pt x="43" y="45"/>
                  </a:lnTo>
                  <a:lnTo>
                    <a:pt x="39" y="45"/>
                  </a:lnTo>
                  <a:lnTo>
                    <a:pt x="35" y="49"/>
                  </a:lnTo>
                  <a:lnTo>
                    <a:pt x="31" y="51"/>
                  </a:lnTo>
                  <a:lnTo>
                    <a:pt x="29" y="53"/>
                  </a:lnTo>
                  <a:lnTo>
                    <a:pt x="23" y="55"/>
                  </a:lnTo>
                  <a:lnTo>
                    <a:pt x="21" y="57"/>
                  </a:lnTo>
                  <a:lnTo>
                    <a:pt x="17" y="61"/>
                  </a:lnTo>
                  <a:lnTo>
                    <a:pt x="17" y="61"/>
                  </a:lnTo>
                  <a:lnTo>
                    <a:pt x="15" y="65"/>
                  </a:lnTo>
                  <a:lnTo>
                    <a:pt x="13" y="67"/>
                  </a:lnTo>
                  <a:lnTo>
                    <a:pt x="13" y="69"/>
                  </a:lnTo>
                  <a:lnTo>
                    <a:pt x="13" y="71"/>
                  </a:lnTo>
                  <a:lnTo>
                    <a:pt x="11" y="71"/>
                  </a:lnTo>
                  <a:lnTo>
                    <a:pt x="11" y="73"/>
                  </a:lnTo>
                  <a:lnTo>
                    <a:pt x="11" y="77"/>
                  </a:lnTo>
                  <a:lnTo>
                    <a:pt x="11" y="79"/>
                  </a:lnTo>
                  <a:lnTo>
                    <a:pt x="11" y="85"/>
                  </a:lnTo>
                  <a:lnTo>
                    <a:pt x="11" y="85"/>
                  </a:lnTo>
                  <a:lnTo>
                    <a:pt x="13" y="87"/>
                  </a:lnTo>
                  <a:lnTo>
                    <a:pt x="13" y="88"/>
                  </a:lnTo>
                  <a:lnTo>
                    <a:pt x="15" y="88"/>
                  </a:lnTo>
                  <a:lnTo>
                    <a:pt x="15" y="88"/>
                  </a:lnTo>
                  <a:lnTo>
                    <a:pt x="17" y="88"/>
                  </a:lnTo>
                  <a:lnTo>
                    <a:pt x="21" y="88"/>
                  </a:lnTo>
                  <a:lnTo>
                    <a:pt x="25" y="88"/>
                  </a:lnTo>
                  <a:lnTo>
                    <a:pt x="29" y="87"/>
                  </a:lnTo>
                  <a:lnTo>
                    <a:pt x="33" y="87"/>
                  </a:lnTo>
                  <a:lnTo>
                    <a:pt x="37" y="85"/>
                  </a:lnTo>
                  <a:lnTo>
                    <a:pt x="51" y="81"/>
                  </a:lnTo>
                  <a:lnTo>
                    <a:pt x="51" y="79"/>
                  </a:lnTo>
                  <a:lnTo>
                    <a:pt x="53" y="79"/>
                  </a:lnTo>
                  <a:lnTo>
                    <a:pt x="53" y="79"/>
                  </a:lnTo>
                  <a:lnTo>
                    <a:pt x="55" y="79"/>
                  </a:lnTo>
                  <a:lnTo>
                    <a:pt x="57" y="77"/>
                  </a:lnTo>
                  <a:lnTo>
                    <a:pt x="59" y="75"/>
                  </a:lnTo>
                  <a:lnTo>
                    <a:pt x="63" y="75"/>
                  </a:lnTo>
                  <a:lnTo>
                    <a:pt x="66" y="73"/>
                  </a:lnTo>
                  <a:lnTo>
                    <a:pt x="70" y="69"/>
                  </a:lnTo>
                  <a:lnTo>
                    <a:pt x="76" y="65"/>
                  </a:lnTo>
                  <a:lnTo>
                    <a:pt x="82" y="61"/>
                  </a:lnTo>
                  <a:lnTo>
                    <a:pt x="86" y="57"/>
                  </a:lnTo>
                  <a:lnTo>
                    <a:pt x="90" y="57"/>
                  </a:lnTo>
                  <a:lnTo>
                    <a:pt x="94" y="53"/>
                  </a:lnTo>
                  <a:lnTo>
                    <a:pt x="104" y="45"/>
                  </a:lnTo>
                  <a:lnTo>
                    <a:pt x="108" y="43"/>
                  </a:lnTo>
                  <a:lnTo>
                    <a:pt x="110" y="43"/>
                  </a:lnTo>
                  <a:lnTo>
                    <a:pt x="114" y="41"/>
                  </a:lnTo>
                  <a:lnTo>
                    <a:pt x="114" y="39"/>
                  </a:lnTo>
                  <a:lnTo>
                    <a:pt x="116" y="39"/>
                  </a:lnTo>
                  <a:lnTo>
                    <a:pt x="114" y="39"/>
                  </a:lnTo>
                  <a:lnTo>
                    <a:pt x="120" y="33"/>
                  </a:lnTo>
                  <a:lnTo>
                    <a:pt x="122" y="33"/>
                  </a:lnTo>
                  <a:lnTo>
                    <a:pt x="122" y="33"/>
                  </a:lnTo>
                  <a:lnTo>
                    <a:pt x="124" y="33"/>
                  </a:lnTo>
                  <a:lnTo>
                    <a:pt x="125" y="35"/>
                  </a:lnTo>
                  <a:lnTo>
                    <a:pt x="127" y="37"/>
                  </a:lnTo>
                  <a:lnTo>
                    <a:pt x="127" y="41"/>
                  </a:lnTo>
                  <a:lnTo>
                    <a:pt x="125" y="45"/>
                  </a:lnTo>
                  <a:lnTo>
                    <a:pt x="122" y="47"/>
                  </a:lnTo>
                  <a:lnTo>
                    <a:pt x="122" y="47"/>
                  </a:lnTo>
                  <a:lnTo>
                    <a:pt x="120" y="49"/>
                  </a:lnTo>
                  <a:lnTo>
                    <a:pt x="118" y="49"/>
                  </a:lnTo>
                  <a:lnTo>
                    <a:pt x="118" y="49"/>
                  </a:lnTo>
                  <a:lnTo>
                    <a:pt x="102" y="63"/>
                  </a:lnTo>
                  <a:lnTo>
                    <a:pt x="100" y="63"/>
                  </a:lnTo>
                  <a:lnTo>
                    <a:pt x="98" y="65"/>
                  </a:lnTo>
                  <a:lnTo>
                    <a:pt x="96" y="67"/>
                  </a:lnTo>
                  <a:lnTo>
                    <a:pt x="94" y="67"/>
                  </a:lnTo>
                  <a:lnTo>
                    <a:pt x="92" y="69"/>
                  </a:lnTo>
                  <a:lnTo>
                    <a:pt x="92" y="69"/>
                  </a:lnTo>
                  <a:lnTo>
                    <a:pt x="94" y="67"/>
                  </a:lnTo>
                  <a:lnTo>
                    <a:pt x="92" y="69"/>
                  </a:lnTo>
                  <a:lnTo>
                    <a:pt x="90" y="71"/>
                  </a:lnTo>
                  <a:lnTo>
                    <a:pt x="86" y="73"/>
                  </a:lnTo>
                  <a:lnTo>
                    <a:pt x="84" y="75"/>
                  </a:lnTo>
                  <a:lnTo>
                    <a:pt x="80" y="77"/>
                  </a:lnTo>
                  <a:lnTo>
                    <a:pt x="76" y="79"/>
                  </a:lnTo>
                  <a:lnTo>
                    <a:pt x="72" y="81"/>
                  </a:lnTo>
                  <a:lnTo>
                    <a:pt x="68" y="85"/>
                  </a:lnTo>
                  <a:lnTo>
                    <a:pt x="66" y="85"/>
                  </a:lnTo>
                  <a:lnTo>
                    <a:pt x="63" y="88"/>
                  </a:lnTo>
                  <a:lnTo>
                    <a:pt x="55" y="90"/>
                  </a:lnTo>
                  <a:lnTo>
                    <a:pt x="53" y="92"/>
                  </a:lnTo>
                  <a:lnTo>
                    <a:pt x="49" y="94"/>
                  </a:lnTo>
                  <a:lnTo>
                    <a:pt x="49" y="94"/>
                  </a:lnTo>
                  <a:lnTo>
                    <a:pt x="49" y="94"/>
                  </a:lnTo>
                  <a:lnTo>
                    <a:pt x="45" y="96"/>
                  </a:lnTo>
                  <a:lnTo>
                    <a:pt x="43" y="96"/>
                  </a:lnTo>
                  <a:lnTo>
                    <a:pt x="39" y="98"/>
                  </a:lnTo>
                  <a:lnTo>
                    <a:pt x="31" y="100"/>
                  </a:lnTo>
                  <a:lnTo>
                    <a:pt x="27" y="100"/>
                  </a:lnTo>
                  <a:lnTo>
                    <a:pt x="23" y="100"/>
                  </a:lnTo>
                  <a:lnTo>
                    <a:pt x="21" y="100"/>
                  </a:lnTo>
                  <a:lnTo>
                    <a:pt x="19" y="100"/>
                  </a:lnTo>
                  <a:lnTo>
                    <a:pt x="13" y="100"/>
                  </a:lnTo>
                  <a:lnTo>
                    <a:pt x="13" y="100"/>
                  </a:lnTo>
                  <a:lnTo>
                    <a:pt x="9" y="100"/>
                  </a:lnTo>
                  <a:lnTo>
                    <a:pt x="9" y="98"/>
                  </a:lnTo>
                  <a:lnTo>
                    <a:pt x="7" y="98"/>
                  </a:lnTo>
                  <a:lnTo>
                    <a:pt x="7" y="96"/>
                  </a:lnTo>
                  <a:lnTo>
                    <a:pt x="5" y="96"/>
                  </a:lnTo>
                  <a:lnTo>
                    <a:pt x="3" y="94"/>
                  </a:lnTo>
                  <a:lnTo>
                    <a:pt x="2" y="92"/>
                  </a:lnTo>
                  <a:lnTo>
                    <a:pt x="2" y="90"/>
                  </a:lnTo>
                  <a:lnTo>
                    <a:pt x="2" y="88"/>
                  </a:lnTo>
                  <a:lnTo>
                    <a:pt x="0" y="88"/>
                  </a:lnTo>
                  <a:lnTo>
                    <a:pt x="0" y="87"/>
                  </a:lnTo>
                  <a:lnTo>
                    <a:pt x="0" y="85"/>
                  </a:lnTo>
                  <a:lnTo>
                    <a:pt x="0" y="85"/>
                  </a:lnTo>
                  <a:lnTo>
                    <a:pt x="0" y="81"/>
                  </a:lnTo>
                  <a:lnTo>
                    <a:pt x="0" y="79"/>
                  </a:lnTo>
                  <a:lnTo>
                    <a:pt x="0" y="77"/>
                  </a:lnTo>
                  <a:lnTo>
                    <a:pt x="0" y="73"/>
                  </a:lnTo>
                  <a:lnTo>
                    <a:pt x="0" y="71"/>
                  </a:lnTo>
                  <a:lnTo>
                    <a:pt x="0" y="71"/>
                  </a:lnTo>
                  <a:lnTo>
                    <a:pt x="0" y="69"/>
                  </a:lnTo>
                  <a:lnTo>
                    <a:pt x="2" y="67"/>
                  </a:lnTo>
                  <a:lnTo>
                    <a:pt x="3" y="61"/>
                  </a:lnTo>
                  <a:lnTo>
                    <a:pt x="5" y="59"/>
                  </a:lnTo>
                  <a:lnTo>
                    <a:pt x="7" y="57"/>
                  </a:lnTo>
                  <a:lnTo>
                    <a:pt x="9" y="53"/>
                  </a:lnTo>
                  <a:lnTo>
                    <a:pt x="9" y="53"/>
                  </a:lnTo>
                  <a:lnTo>
                    <a:pt x="9" y="49"/>
                  </a:lnTo>
                  <a:lnTo>
                    <a:pt x="13" y="45"/>
                  </a:lnTo>
                  <a:lnTo>
                    <a:pt x="19" y="35"/>
                  </a:lnTo>
                  <a:lnTo>
                    <a:pt x="21" y="33"/>
                  </a:lnTo>
                  <a:lnTo>
                    <a:pt x="23" y="29"/>
                  </a:lnTo>
                  <a:lnTo>
                    <a:pt x="25" y="28"/>
                  </a:lnTo>
                  <a:lnTo>
                    <a:pt x="33" y="18"/>
                  </a:lnTo>
                  <a:lnTo>
                    <a:pt x="39" y="14"/>
                  </a:lnTo>
                  <a:lnTo>
                    <a:pt x="49" y="6"/>
                  </a:lnTo>
                  <a:lnTo>
                    <a:pt x="57" y="2"/>
                  </a:lnTo>
                  <a:lnTo>
                    <a:pt x="59" y="2"/>
                  </a:lnTo>
                  <a:lnTo>
                    <a:pt x="61"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47"/>
            <p:cNvSpPr>
              <a:spLocks/>
            </p:cNvSpPr>
            <p:nvPr/>
          </p:nvSpPr>
          <p:spPr bwMode="auto">
            <a:xfrm>
              <a:off x="9310688" y="5018088"/>
              <a:ext cx="231775" cy="206375"/>
            </a:xfrm>
            <a:custGeom>
              <a:avLst/>
              <a:gdLst>
                <a:gd name="T0" fmla="*/ 138 w 146"/>
                <a:gd name="T1" fmla="*/ 0 h 130"/>
                <a:gd name="T2" fmla="*/ 140 w 146"/>
                <a:gd name="T3" fmla="*/ 0 h 130"/>
                <a:gd name="T4" fmla="*/ 144 w 146"/>
                <a:gd name="T5" fmla="*/ 2 h 130"/>
                <a:gd name="T6" fmla="*/ 146 w 146"/>
                <a:gd name="T7" fmla="*/ 4 h 130"/>
                <a:gd name="T8" fmla="*/ 146 w 146"/>
                <a:gd name="T9" fmla="*/ 8 h 130"/>
                <a:gd name="T10" fmla="*/ 144 w 146"/>
                <a:gd name="T11" fmla="*/ 12 h 130"/>
                <a:gd name="T12" fmla="*/ 102 w 146"/>
                <a:gd name="T13" fmla="*/ 55 h 130"/>
                <a:gd name="T14" fmla="*/ 57 w 146"/>
                <a:gd name="T15" fmla="*/ 93 h 130"/>
                <a:gd name="T16" fmla="*/ 10 w 146"/>
                <a:gd name="T17" fmla="*/ 130 h 130"/>
                <a:gd name="T18" fmla="*/ 6 w 146"/>
                <a:gd name="T19" fmla="*/ 130 h 130"/>
                <a:gd name="T20" fmla="*/ 2 w 146"/>
                <a:gd name="T21" fmla="*/ 130 h 130"/>
                <a:gd name="T22" fmla="*/ 0 w 146"/>
                <a:gd name="T23" fmla="*/ 128 h 130"/>
                <a:gd name="T24" fmla="*/ 0 w 146"/>
                <a:gd name="T25" fmla="*/ 124 h 130"/>
                <a:gd name="T26" fmla="*/ 0 w 146"/>
                <a:gd name="T27" fmla="*/ 120 h 130"/>
                <a:gd name="T28" fmla="*/ 2 w 146"/>
                <a:gd name="T29" fmla="*/ 118 h 130"/>
                <a:gd name="T30" fmla="*/ 49 w 146"/>
                <a:gd name="T31" fmla="*/ 81 h 130"/>
                <a:gd name="T32" fmla="*/ 92 w 146"/>
                <a:gd name="T33" fmla="*/ 44 h 130"/>
                <a:gd name="T34" fmla="*/ 134 w 146"/>
                <a:gd name="T35" fmla="*/ 2 h 130"/>
                <a:gd name="T36" fmla="*/ 138 w 146"/>
                <a:gd name="T3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30">
                  <a:moveTo>
                    <a:pt x="138" y="0"/>
                  </a:moveTo>
                  <a:lnTo>
                    <a:pt x="140" y="0"/>
                  </a:lnTo>
                  <a:lnTo>
                    <a:pt x="144" y="2"/>
                  </a:lnTo>
                  <a:lnTo>
                    <a:pt x="146" y="4"/>
                  </a:lnTo>
                  <a:lnTo>
                    <a:pt x="146" y="8"/>
                  </a:lnTo>
                  <a:lnTo>
                    <a:pt x="144" y="12"/>
                  </a:lnTo>
                  <a:lnTo>
                    <a:pt x="102" y="55"/>
                  </a:lnTo>
                  <a:lnTo>
                    <a:pt x="57" y="93"/>
                  </a:lnTo>
                  <a:lnTo>
                    <a:pt x="10" y="130"/>
                  </a:lnTo>
                  <a:lnTo>
                    <a:pt x="6" y="130"/>
                  </a:lnTo>
                  <a:lnTo>
                    <a:pt x="2" y="130"/>
                  </a:lnTo>
                  <a:lnTo>
                    <a:pt x="0" y="128"/>
                  </a:lnTo>
                  <a:lnTo>
                    <a:pt x="0" y="124"/>
                  </a:lnTo>
                  <a:lnTo>
                    <a:pt x="0" y="120"/>
                  </a:lnTo>
                  <a:lnTo>
                    <a:pt x="2" y="118"/>
                  </a:lnTo>
                  <a:lnTo>
                    <a:pt x="49" y="81"/>
                  </a:lnTo>
                  <a:lnTo>
                    <a:pt x="92" y="44"/>
                  </a:lnTo>
                  <a:lnTo>
                    <a:pt x="134" y="2"/>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5" name="TextBox 284">
            <a:extLst>
              <a:ext uri="{FF2B5EF4-FFF2-40B4-BE49-F238E27FC236}">
                <a16:creationId xmlns:a16="http://schemas.microsoft.com/office/drawing/2014/main" id="{46CA51AE-DDB6-394F-B6D3-1FEDD6537657}"/>
              </a:ext>
            </a:extLst>
          </p:cNvPr>
          <p:cNvSpPr txBox="1"/>
          <p:nvPr/>
        </p:nvSpPr>
        <p:spPr>
          <a:xfrm>
            <a:off x="482600" y="2240747"/>
            <a:ext cx="11435080" cy="5509200"/>
          </a:xfrm>
          <a:prstGeom prst="rect">
            <a:avLst/>
          </a:prstGeom>
          <a:noFill/>
        </p:spPr>
        <p:txBody>
          <a:bodyPr wrap="square" numCol="3" spcCol="457200" rtlCol="0">
            <a:spAutoFit/>
          </a:bodyPr>
          <a:lstStyle/>
          <a:p>
            <a:pPr>
              <a:spcAft>
                <a:spcPts val="1200"/>
              </a:spcAft>
            </a:pPr>
            <a:r>
              <a:rPr lang="en-US" sz="1350" dirty="0">
                <a:solidFill>
                  <a:schemeClr val="tx2"/>
                </a:solidFill>
                <a:latin typeface="Raleway" panose="020B0503030101060003" pitchFamily="34" charset="77"/>
              </a:rPr>
              <a:t>The American Institute of Architects</a:t>
            </a:r>
          </a:p>
          <a:p>
            <a:pPr>
              <a:spcAft>
                <a:spcPts val="1200"/>
              </a:spcAft>
            </a:pPr>
            <a:r>
              <a:rPr lang="en-US" sz="1350" dirty="0">
                <a:solidFill>
                  <a:schemeClr val="tx2"/>
                </a:solidFill>
                <a:latin typeface="Raleway" panose="020B0503030101060003" pitchFamily="34" charset="77"/>
              </a:rPr>
              <a:t>American Resort </a:t>
            </a:r>
            <a:br>
              <a:rPr lang="en-US" sz="1350" dirty="0">
                <a:solidFill>
                  <a:schemeClr val="tx2"/>
                </a:solidFill>
                <a:latin typeface="Raleway" panose="020B0503030101060003" pitchFamily="34" charset="77"/>
              </a:rPr>
            </a:br>
            <a:r>
              <a:rPr lang="en-US" sz="1350" dirty="0">
                <a:solidFill>
                  <a:schemeClr val="tx2"/>
                </a:solidFill>
                <a:latin typeface="Raleway" panose="020B0503030101060003" pitchFamily="34" charset="77"/>
              </a:rPr>
              <a:t>Development Association</a:t>
            </a:r>
          </a:p>
          <a:p>
            <a:pPr>
              <a:spcAft>
                <a:spcPts val="1200"/>
              </a:spcAft>
            </a:pPr>
            <a:r>
              <a:rPr lang="en-US" sz="1350" dirty="0">
                <a:solidFill>
                  <a:schemeClr val="tx2"/>
                </a:solidFill>
                <a:latin typeface="Raleway" panose="020B0503030101060003" pitchFamily="34" charset="77"/>
              </a:rPr>
              <a:t>American Society of Interior Designers</a:t>
            </a:r>
          </a:p>
          <a:p>
            <a:pPr>
              <a:spcAft>
                <a:spcPts val="1200"/>
              </a:spcAft>
            </a:pPr>
            <a:r>
              <a:rPr lang="en-US" sz="1350" dirty="0">
                <a:solidFill>
                  <a:schemeClr val="tx2"/>
                </a:solidFill>
                <a:latin typeface="Raleway" panose="020B0503030101060003" pitchFamily="34" charset="77"/>
              </a:rPr>
              <a:t>American Society of </a:t>
            </a:r>
            <a:br>
              <a:rPr lang="en-US" sz="1350" dirty="0">
                <a:solidFill>
                  <a:schemeClr val="tx2"/>
                </a:solidFill>
                <a:latin typeface="Raleway" panose="020B0503030101060003" pitchFamily="34" charset="77"/>
              </a:rPr>
            </a:br>
            <a:r>
              <a:rPr lang="en-US" sz="1350" dirty="0">
                <a:solidFill>
                  <a:schemeClr val="tx2"/>
                </a:solidFill>
                <a:latin typeface="Raleway" panose="020B0503030101060003" pitchFamily="34" charset="77"/>
              </a:rPr>
              <a:t>Landscape Architects</a:t>
            </a:r>
          </a:p>
          <a:p>
            <a:pPr>
              <a:spcAft>
                <a:spcPts val="1200"/>
              </a:spcAft>
            </a:pPr>
            <a:r>
              <a:rPr lang="en-US" sz="1350" dirty="0">
                <a:solidFill>
                  <a:schemeClr val="tx2"/>
                </a:solidFill>
                <a:latin typeface="Raleway" panose="020B0503030101060003" pitchFamily="34" charset="77"/>
              </a:rPr>
              <a:t>Associated Builders and Contractors, Inc.</a:t>
            </a:r>
          </a:p>
          <a:p>
            <a:pPr>
              <a:spcAft>
                <a:spcPts val="1200"/>
              </a:spcAft>
            </a:pPr>
            <a:r>
              <a:rPr lang="en-US" sz="1350" dirty="0">
                <a:solidFill>
                  <a:schemeClr val="tx2"/>
                </a:solidFill>
                <a:latin typeface="Raleway" panose="020B0503030101060003" pitchFamily="34" charset="77"/>
              </a:rPr>
              <a:t>Association of Foreign Investors in </a:t>
            </a:r>
            <a:br>
              <a:rPr lang="en-US" sz="1350" dirty="0">
                <a:solidFill>
                  <a:schemeClr val="tx2"/>
                </a:solidFill>
                <a:latin typeface="Raleway" panose="020B0503030101060003" pitchFamily="34" charset="77"/>
              </a:rPr>
            </a:br>
            <a:r>
              <a:rPr lang="en-US" sz="1350" dirty="0">
                <a:solidFill>
                  <a:schemeClr val="tx2"/>
                </a:solidFill>
                <a:latin typeface="Raleway" panose="020B0503030101060003" pitchFamily="34" charset="77"/>
              </a:rPr>
              <a:t>Real Estate</a:t>
            </a:r>
          </a:p>
          <a:p>
            <a:pPr>
              <a:spcAft>
                <a:spcPts val="1200"/>
              </a:spcAft>
            </a:pPr>
            <a:r>
              <a:rPr lang="en-US" sz="1350" dirty="0">
                <a:solidFill>
                  <a:schemeClr val="tx2"/>
                </a:solidFill>
                <a:latin typeface="Raleway" panose="020B0503030101060003" pitchFamily="34" charset="77"/>
              </a:rPr>
              <a:t>Associated General Contractors </a:t>
            </a:r>
            <a:br>
              <a:rPr lang="en-US" sz="1350" dirty="0">
                <a:solidFill>
                  <a:schemeClr val="tx2"/>
                </a:solidFill>
                <a:latin typeface="Raleway" panose="020B0503030101060003" pitchFamily="34" charset="77"/>
              </a:rPr>
            </a:br>
            <a:r>
              <a:rPr lang="en-US" sz="1350" dirty="0">
                <a:solidFill>
                  <a:schemeClr val="tx2"/>
                </a:solidFill>
                <a:latin typeface="Raleway" panose="020B0503030101060003" pitchFamily="34" charset="77"/>
              </a:rPr>
              <a:t>of America</a:t>
            </a:r>
          </a:p>
          <a:p>
            <a:pPr>
              <a:spcAft>
                <a:spcPts val="1200"/>
              </a:spcAft>
            </a:pPr>
            <a:r>
              <a:rPr lang="en-US" sz="1350" dirty="0">
                <a:solidFill>
                  <a:schemeClr val="tx2"/>
                </a:solidFill>
                <a:latin typeface="Raleway" panose="020B0503030101060003" pitchFamily="34" charset="77"/>
              </a:rPr>
              <a:t>Independent Institute of Property and Facility Management Education</a:t>
            </a:r>
          </a:p>
          <a:p>
            <a:pPr>
              <a:spcAft>
                <a:spcPts val="1200"/>
              </a:spcAft>
            </a:pPr>
            <a:r>
              <a:rPr lang="en-US" sz="1350" dirty="0">
                <a:solidFill>
                  <a:schemeClr val="tx2"/>
                </a:solidFill>
                <a:latin typeface="Raleway" panose="020B0503030101060003" pitchFamily="34" charset="77"/>
              </a:rPr>
              <a:t>Building Owners and Managers </a:t>
            </a:r>
            <a:br>
              <a:rPr lang="en-US" sz="1350" dirty="0">
                <a:solidFill>
                  <a:schemeClr val="tx2"/>
                </a:solidFill>
                <a:latin typeface="Raleway" panose="020B0503030101060003" pitchFamily="34" charset="77"/>
              </a:rPr>
            </a:br>
            <a:r>
              <a:rPr lang="en-US" sz="1350" dirty="0">
                <a:solidFill>
                  <a:schemeClr val="tx2"/>
                </a:solidFill>
                <a:latin typeface="Raleway" panose="020B0503030101060003" pitchFamily="34" charset="77"/>
              </a:rPr>
              <a:t>Association International</a:t>
            </a:r>
          </a:p>
          <a:p>
            <a:pPr>
              <a:spcAft>
                <a:spcPts val="1200"/>
              </a:spcAft>
            </a:pPr>
            <a:endParaRPr lang="en-US" sz="1350" dirty="0">
              <a:solidFill>
                <a:schemeClr val="tx2"/>
              </a:solidFill>
              <a:latin typeface="Raleway" panose="020B0503030101060003" pitchFamily="34" charset="77"/>
            </a:endParaRPr>
          </a:p>
          <a:p>
            <a:pPr>
              <a:spcAft>
                <a:spcPts val="1200"/>
              </a:spcAft>
            </a:pPr>
            <a:endParaRPr lang="en-US" sz="1350" dirty="0">
              <a:solidFill>
                <a:schemeClr val="tx2"/>
              </a:solidFill>
              <a:latin typeface="Raleway" panose="020B0503030101060003" pitchFamily="34" charset="77"/>
            </a:endParaRPr>
          </a:p>
          <a:p>
            <a:pPr>
              <a:spcAft>
                <a:spcPts val="1200"/>
              </a:spcAft>
            </a:pPr>
            <a:endParaRPr lang="en-US" sz="1350" dirty="0">
              <a:solidFill>
                <a:schemeClr val="tx2"/>
              </a:solidFill>
              <a:latin typeface="Raleway" panose="020B0503030101060003" pitchFamily="34" charset="77"/>
            </a:endParaRPr>
          </a:p>
          <a:p>
            <a:pPr>
              <a:spcAft>
                <a:spcPts val="1200"/>
              </a:spcAft>
            </a:pPr>
            <a:r>
              <a:rPr lang="en-US" sz="1350" dirty="0">
                <a:solidFill>
                  <a:schemeClr val="tx2"/>
                </a:solidFill>
                <a:latin typeface="Raleway" panose="020B0503030101060003" pitchFamily="34" charset="77"/>
              </a:rPr>
              <a:t>CCIM Institute</a:t>
            </a:r>
          </a:p>
          <a:p>
            <a:pPr>
              <a:spcAft>
                <a:spcPts val="1200"/>
              </a:spcAft>
            </a:pPr>
            <a:r>
              <a:rPr lang="en-US" sz="1350" dirty="0">
                <a:solidFill>
                  <a:schemeClr val="tx2"/>
                </a:solidFill>
                <a:latin typeface="Raleway" panose="020B0503030101060003" pitchFamily="34" charset="77"/>
              </a:rPr>
              <a:t>Commercial Real Estate Women Network</a:t>
            </a:r>
          </a:p>
          <a:p>
            <a:pPr>
              <a:spcAft>
                <a:spcPts val="1200"/>
              </a:spcAft>
            </a:pPr>
            <a:r>
              <a:rPr lang="en-US" sz="1350" dirty="0">
                <a:solidFill>
                  <a:schemeClr val="tx2"/>
                </a:solidFill>
                <a:latin typeface="Raleway" panose="020B0503030101060003" pitchFamily="34" charset="77"/>
              </a:rPr>
              <a:t>Construction Management Association </a:t>
            </a:r>
            <a:br>
              <a:rPr lang="en-US" sz="1350" dirty="0">
                <a:solidFill>
                  <a:schemeClr val="tx2"/>
                </a:solidFill>
                <a:latin typeface="Raleway" panose="020B0503030101060003" pitchFamily="34" charset="77"/>
              </a:rPr>
            </a:br>
            <a:r>
              <a:rPr lang="en-US" sz="1350" dirty="0">
                <a:solidFill>
                  <a:schemeClr val="tx2"/>
                </a:solidFill>
                <a:latin typeface="Raleway" panose="020B0503030101060003" pitchFamily="34" charset="77"/>
              </a:rPr>
              <a:t>of America</a:t>
            </a:r>
          </a:p>
          <a:p>
            <a:pPr>
              <a:spcAft>
                <a:spcPts val="1200"/>
              </a:spcAft>
            </a:pPr>
            <a:r>
              <a:rPr lang="en-US" sz="1350" dirty="0">
                <a:solidFill>
                  <a:schemeClr val="tx2"/>
                </a:solidFill>
                <a:latin typeface="Raleway" panose="020B0503030101060003" pitchFamily="34" charset="77"/>
              </a:rPr>
              <a:t>Construction Specifications Institute</a:t>
            </a:r>
          </a:p>
          <a:p>
            <a:pPr>
              <a:spcAft>
                <a:spcPts val="1200"/>
              </a:spcAft>
            </a:pPr>
            <a:r>
              <a:rPr lang="en-US" sz="1350" dirty="0">
                <a:solidFill>
                  <a:schemeClr val="tx2"/>
                </a:solidFill>
                <a:latin typeface="Raleway" panose="020B0503030101060003" pitchFamily="34" charset="77"/>
              </a:rPr>
              <a:t>CoreNet Global</a:t>
            </a:r>
          </a:p>
          <a:p>
            <a:pPr>
              <a:spcAft>
                <a:spcPts val="1200"/>
              </a:spcAft>
            </a:pPr>
            <a:r>
              <a:rPr lang="en-US" sz="1350" dirty="0">
                <a:solidFill>
                  <a:schemeClr val="tx2"/>
                </a:solidFill>
                <a:latin typeface="Raleway" panose="020B0503030101060003" pitchFamily="34" charset="77"/>
              </a:rPr>
              <a:t>The Counselors of Real Estate</a:t>
            </a:r>
          </a:p>
          <a:p>
            <a:pPr>
              <a:spcAft>
                <a:spcPts val="1200"/>
              </a:spcAft>
            </a:pPr>
            <a:r>
              <a:rPr lang="en-US" sz="1350" dirty="0">
                <a:solidFill>
                  <a:schemeClr val="tx2"/>
                </a:solidFill>
                <a:latin typeface="Raleway" panose="020B0503030101060003" pitchFamily="34" charset="77"/>
              </a:rPr>
              <a:t>International Council of Shopping Centers</a:t>
            </a:r>
          </a:p>
          <a:p>
            <a:pPr>
              <a:spcAft>
                <a:spcPts val="1200"/>
              </a:spcAft>
            </a:pPr>
            <a:r>
              <a:rPr lang="en-US" sz="1350" dirty="0">
                <a:solidFill>
                  <a:schemeClr val="tx2"/>
                </a:solidFill>
                <a:latin typeface="Raleway" panose="020B0503030101060003" pitchFamily="34" charset="77"/>
              </a:rPr>
              <a:t>International Interior Design Association</a:t>
            </a:r>
          </a:p>
          <a:p>
            <a:pPr>
              <a:spcAft>
                <a:spcPts val="1200"/>
              </a:spcAft>
            </a:pPr>
            <a:r>
              <a:rPr lang="en-US" sz="1350" dirty="0">
                <a:solidFill>
                  <a:schemeClr val="tx2"/>
                </a:solidFill>
                <a:latin typeface="Raleway" panose="020B0503030101060003" pitchFamily="34" charset="77"/>
              </a:rPr>
              <a:t>Institute of Real Estate Management</a:t>
            </a:r>
            <a:br>
              <a:rPr lang="en-US" sz="1350" dirty="0">
                <a:solidFill>
                  <a:schemeClr val="tx2"/>
                </a:solidFill>
                <a:latin typeface="Raleway" panose="020B0503030101060003" pitchFamily="34" charset="77"/>
              </a:rPr>
            </a:br>
            <a:br>
              <a:rPr lang="en-US" sz="1350" dirty="0">
                <a:solidFill>
                  <a:schemeClr val="tx2"/>
                </a:solidFill>
                <a:latin typeface="Raleway" panose="020B0503030101060003" pitchFamily="34" charset="77"/>
              </a:rPr>
            </a:br>
            <a:r>
              <a:rPr lang="en-US" sz="1350" dirty="0">
                <a:solidFill>
                  <a:schemeClr val="tx2"/>
                </a:solidFill>
                <a:latin typeface="Raleway" panose="020B0503030101060003" pitchFamily="34" charset="77"/>
              </a:rPr>
              <a:t>Mortgage Bankers Association</a:t>
            </a:r>
          </a:p>
          <a:p>
            <a:pPr>
              <a:spcAft>
                <a:spcPts val="1200"/>
              </a:spcAft>
            </a:pPr>
            <a:r>
              <a:rPr lang="en-US" sz="1350" dirty="0">
                <a:solidFill>
                  <a:schemeClr val="tx2"/>
                </a:solidFill>
                <a:latin typeface="Raleway" panose="020B0503030101060003" pitchFamily="34" charset="77"/>
              </a:rPr>
              <a:t>NAIOP: Commercial Real Estate Development Association</a:t>
            </a:r>
          </a:p>
          <a:p>
            <a:pPr>
              <a:spcAft>
                <a:spcPts val="1200"/>
              </a:spcAft>
            </a:pPr>
            <a:endParaRPr lang="en-US" sz="1350" dirty="0">
              <a:solidFill>
                <a:schemeClr val="tx2"/>
              </a:solidFill>
              <a:latin typeface="Raleway" panose="020B0503030101060003" pitchFamily="34" charset="77"/>
            </a:endParaRPr>
          </a:p>
          <a:p>
            <a:pPr>
              <a:spcAft>
                <a:spcPts val="1200"/>
              </a:spcAft>
            </a:pPr>
            <a:endParaRPr lang="en-US" sz="1350" dirty="0">
              <a:solidFill>
                <a:schemeClr val="tx2"/>
              </a:solidFill>
              <a:latin typeface="Raleway" panose="020B0503030101060003" pitchFamily="34" charset="77"/>
            </a:endParaRPr>
          </a:p>
          <a:p>
            <a:pPr>
              <a:spcAft>
                <a:spcPts val="1200"/>
              </a:spcAft>
            </a:pPr>
            <a:endParaRPr lang="en-US" sz="1350" dirty="0">
              <a:solidFill>
                <a:schemeClr val="tx2"/>
              </a:solidFill>
              <a:latin typeface="Raleway" panose="020B0503030101060003" pitchFamily="34" charset="77"/>
            </a:endParaRPr>
          </a:p>
          <a:p>
            <a:pPr>
              <a:spcAft>
                <a:spcPts val="1200"/>
              </a:spcAft>
            </a:pPr>
            <a:r>
              <a:rPr lang="en-US" sz="1350" dirty="0">
                <a:solidFill>
                  <a:schemeClr val="tx2"/>
                </a:solidFill>
                <a:latin typeface="Raleway" panose="020B0503030101060003" pitchFamily="34" charset="77"/>
              </a:rPr>
              <a:t>National Apartment Association</a:t>
            </a:r>
          </a:p>
          <a:p>
            <a:pPr>
              <a:spcAft>
                <a:spcPts val="1200"/>
              </a:spcAft>
            </a:pPr>
            <a:r>
              <a:rPr lang="en-US" sz="1350" dirty="0">
                <a:solidFill>
                  <a:schemeClr val="tx2"/>
                </a:solidFill>
                <a:latin typeface="Raleway" panose="020B0503030101060003" pitchFamily="34" charset="77"/>
              </a:rPr>
              <a:t>National Association of Real Estate Investment Trusts</a:t>
            </a:r>
          </a:p>
          <a:p>
            <a:pPr>
              <a:spcAft>
                <a:spcPts val="1200"/>
              </a:spcAft>
            </a:pPr>
            <a:r>
              <a:rPr lang="en-US" sz="1350" dirty="0">
                <a:solidFill>
                  <a:schemeClr val="tx2"/>
                </a:solidFill>
                <a:latin typeface="Raleway" panose="020B0503030101060003" pitchFamily="34" charset="77"/>
              </a:rPr>
              <a:t>National Multifamily Housing Council</a:t>
            </a:r>
          </a:p>
          <a:p>
            <a:pPr>
              <a:spcAft>
                <a:spcPts val="1200"/>
              </a:spcAft>
            </a:pPr>
            <a:r>
              <a:rPr lang="en-US" sz="1350" dirty="0">
                <a:solidFill>
                  <a:schemeClr val="tx2"/>
                </a:solidFill>
                <a:latin typeface="Raleway" panose="020B0503030101060003" pitchFamily="34" charset="77"/>
              </a:rPr>
              <a:t>The Appraisal Institute</a:t>
            </a:r>
          </a:p>
          <a:p>
            <a:pPr>
              <a:spcAft>
                <a:spcPts val="1200"/>
              </a:spcAft>
            </a:pPr>
            <a:r>
              <a:rPr lang="en-US" sz="1350" dirty="0">
                <a:solidFill>
                  <a:schemeClr val="tx2"/>
                </a:solidFill>
                <a:latin typeface="Raleway" panose="020B0503030101060003" pitchFamily="34" charset="77"/>
              </a:rPr>
              <a:t>The REALTORS</a:t>
            </a:r>
            <a:r>
              <a:rPr lang="en-US" sz="1350" baseline="30000" dirty="0">
                <a:solidFill>
                  <a:schemeClr val="tx2"/>
                </a:solidFill>
                <a:latin typeface="Raleway" panose="020B0503030101060003" pitchFamily="34" charset="77"/>
              </a:rPr>
              <a:t>®</a:t>
            </a:r>
            <a:r>
              <a:rPr lang="en-US" sz="1350" dirty="0">
                <a:solidFill>
                  <a:schemeClr val="tx2"/>
                </a:solidFill>
                <a:latin typeface="Raleway" panose="020B0503030101060003" pitchFamily="34" charset="77"/>
              </a:rPr>
              <a:t> Land Institute</a:t>
            </a:r>
          </a:p>
          <a:p>
            <a:pPr>
              <a:spcAft>
                <a:spcPts val="1200"/>
              </a:spcAft>
            </a:pPr>
            <a:r>
              <a:rPr lang="en-US" sz="1350" dirty="0">
                <a:solidFill>
                  <a:schemeClr val="tx2"/>
                </a:solidFill>
                <a:latin typeface="Raleway" panose="020B0503030101060003" pitchFamily="34" charset="77"/>
              </a:rPr>
              <a:t>The Real Estate Roundtable</a:t>
            </a:r>
          </a:p>
          <a:p>
            <a:pPr>
              <a:spcAft>
                <a:spcPts val="1200"/>
              </a:spcAft>
            </a:pPr>
            <a:r>
              <a:rPr lang="en-US" sz="1350" dirty="0">
                <a:solidFill>
                  <a:schemeClr val="tx2"/>
                </a:solidFill>
                <a:latin typeface="Raleway" panose="020B0503030101060003" pitchFamily="34" charset="77"/>
              </a:rPr>
              <a:t>The SOCIETY OF INDUSTRIAL AND OFFICE REALTORS</a:t>
            </a:r>
            <a:r>
              <a:rPr lang="en-US" sz="1350" baseline="30000" dirty="0">
                <a:solidFill>
                  <a:schemeClr val="tx2"/>
                </a:solidFill>
                <a:latin typeface="Raleway" panose="020B0503030101060003" pitchFamily="34" charset="77"/>
              </a:rPr>
              <a:t>®</a:t>
            </a:r>
          </a:p>
          <a:p>
            <a:pPr>
              <a:spcAft>
                <a:spcPts val="1200"/>
              </a:spcAft>
            </a:pPr>
            <a:r>
              <a:rPr lang="en-US" sz="1350" dirty="0">
                <a:solidFill>
                  <a:schemeClr val="tx2"/>
                </a:solidFill>
                <a:latin typeface="Raleway" panose="020B0503030101060003" pitchFamily="34" charset="77"/>
              </a:rPr>
              <a:t>Urban Land Institute Worldwide</a:t>
            </a:r>
          </a:p>
        </p:txBody>
      </p:sp>
    </p:spTree>
    <p:extLst>
      <p:ext uri="{BB962C8B-B14F-4D97-AF65-F5344CB8AC3E}">
        <p14:creationId xmlns:p14="http://schemas.microsoft.com/office/powerpoint/2010/main" val="2644231863"/>
      </p:ext>
    </p:extLst>
  </p:cSld>
  <p:clrMapOvr>
    <a:masterClrMapping/>
  </p:clrMapOvr>
</p:sld>
</file>

<file path=ppt/theme/theme1.xml><?xml version="1.0" encoding="utf-8"?>
<a:theme xmlns:a="http://schemas.openxmlformats.org/drawingml/2006/main" name="Office Theme">
  <a:themeElements>
    <a:clrScheme name="Custom 2">
      <a:dk1>
        <a:srgbClr val="F5F5F5"/>
      </a:dk1>
      <a:lt1>
        <a:srgbClr val="FFFFFF"/>
      </a:lt1>
      <a:dk2>
        <a:srgbClr val="5E6262"/>
      </a:dk2>
      <a:lt2>
        <a:srgbClr val="F4F4F4"/>
      </a:lt2>
      <a:accent1>
        <a:srgbClr val="8DC63F"/>
      </a:accent1>
      <a:accent2>
        <a:srgbClr val="8DC53E"/>
      </a:accent2>
      <a:accent3>
        <a:srgbClr val="324515"/>
      </a:accent3>
      <a:accent4>
        <a:srgbClr val="8DC53E"/>
      </a:accent4>
      <a:accent5>
        <a:srgbClr val="FF9F6E"/>
      </a:accent5>
      <a:accent6>
        <a:srgbClr val="C83288"/>
      </a:accent6>
      <a:hlink>
        <a:srgbClr val="A05024"/>
      </a:hlink>
      <a:folHlink>
        <a:srgbClr val="FEC0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3578</TotalTime>
  <Words>625</Words>
  <Application>Microsoft Macintosh PowerPoint</Application>
  <PresentationFormat>Widescreen</PresentationFormat>
  <Paragraphs>112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Lato</vt:lpstr>
      <vt:lpstr>Raleway</vt:lpstr>
      <vt:lpstr>Raleway ExtraBold</vt:lpstr>
      <vt:lpstr>Raleway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Chelsea Hachey</cp:lastModifiedBy>
  <cp:revision>329</cp:revision>
  <cp:lastPrinted>2020-02-11T17:54:32Z</cp:lastPrinted>
  <dcterms:created xsi:type="dcterms:W3CDTF">2018-09-14T15:36:54Z</dcterms:created>
  <dcterms:modified xsi:type="dcterms:W3CDTF">2020-02-11T17:55:09Z</dcterms:modified>
</cp:coreProperties>
</file>